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0" r:id="rId5"/>
  </p:sldMasterIdLst>
  <p:notesMasterIdLst>
    <p:notesMasterId r:id="rId6"/>
  </p:notesMasterIdLst>
  <p:sldIdLst>
    <p:sldId id="256" r:id="rId7"/>
    <p:sldId id="257" r:id="rId8"/>
  </p:sldIdLst>
  <p:sldSz cy="9902825" cx="6858000"/>
  <p:notesSz cx="6858000" cy="9144000"/>
  <p:embeddedFontLst>
    <p:embeddedFont>
      <p:font typeface="Lato"/>
      <p:regular r:id="rId9"/>
      <p:bold r:id="rId10"/>
      <p:italic r:id="rId11"/>
      <p:boldItalic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http://customooxmlschemas.google.com/">
      <go:slidesCustomData xmlns:go="http://customooxmlschemas.google.com/" r:id="rId13" roundtripDataSignature="AMtx7mgibvsk4ULwWS33DdwlvUZu57uO+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Lato-italic.fntdata"/><Relationship Id="rId10" Type="http://schemas.openxmlformats.org/officeDocument/2006/relationships/font" Target="fonts/Lato-bold.fntdata"/><Relationship Id="rId13" Type="http://customschemas.google.com/relationships/presentationmetadata" Target="metadata"/><Relationship Id="rId12" Type="http://schemas.openxmlformats.org/officeDocument/2006/relationships/font" Target="fonts/Lato-boldItalic.fntdata"/><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Lato-regular.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notes"/>
          <p:cNvSpPr txBox="1"/>
          <p:nvPr>
            <p:ph idx="1" type="body"/>
          </p:nvPr>
        </p:nvSpPr>
        <p:spPr>
          <a:xfrm>
            <a:off x="685787" y="4343389"/>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7" name="Google Shape;157;p1:notes"/>
          <p:cNvSpPr/>
          <p:nvPr>
            <p:ph idx="2" type="sldImg"/>
          </p:nvPr>
        </p:nvSpPr>
        <p:spPr>
          <a:xfrm>
            <a:off x="1142481" y="685789"/>
            <a:ext cx="45738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2:notes"/>
          <p:cNvSpPr txBox="1"/>
          <p:nvPr>
            <p:ph idx="1" type="body"/>
          </p:nvPr>
        </p:nvSpPr>
        <p:spPr>
          <a:xfrm>
            <a:off x="685787" y="4343389"/>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6" name="Google Shape;176;p2:notes"/>
          <p:cNvSpPr/>
          <p:nvPr>
            <p:ph idx="2" type="sldImg"/>
          </p:nvPr>
        </p:nvSpPr>
        <p:spPr>
          <a:xfrm>
            <a:off x="1142481" y="685789"/>
            <a:ext cx="45738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type="title">
  <p:cSld name="TITLE">
    <p:spTree>
      <p:nvGrpSpPr>
        <p:cNvPr id="11" name="Shape 11"/>
        <p:cNvGrpSpPr/>
        <p:nvPr/>
      </p:nvGrpSpPr>
      <p:grpSpPr>
        <a:xfrm>
          <a:off x="0" y="0"/>
          <a:ext cx="0" cy="0"/>
          <a:chOff x="0" y="0"/>
          <a:chExt cx="0" cy="0"/>
        </a:xfrm>
      </p:grpSpPr>
      <p:sp>
        <p:nvSpPr>
          <p:cNvPr id="12" name="Google Shape;12;p4"/>
          <p:cNvSpPr txBox="1"/>
          <p:nvPr>
            <p:ph type="ctrTitle"/>
          </p:nvPr>
        </p:nvSpPr>
        <p:spPr>
          <a:xfrm>
            <a:off x="514350" y="1620671"/>
            <a:ext cx="5829300" cy="34476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4500"/>
              <a:buFont typeface="Calibri"/>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4"/>
          <p:cNvSpPr txBox="1"/>
          <p:nvPr>
            <p:ph idx="1" type="subTitle"/>
          </p:nvPr>
        </p:nvSpPr>
        <p:spPr>
          <a:xfrm>
            <a:off x="857250" y="5201277"/>
            <a:ext cx="5143500" cy="2390700"/>
          </a:xfrm>
          <a:prstGeom prst="rect">
            <a:avLst/>
          </a:prstGeom>
          <a:noFill/>
          <a:ln>
            <a:noFill/>
          </a:ln>
        </p:spPr>
        <p:txBody>
          <a:bodyPr anchorCtr="0" anchor="t" bIns="45700" lIns="91425" spcFirstLastPara="1" rIns="91425" wrap="square" tIns="45700">
            <a:no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14" name="Google Shape;14;p4"/>
          <p:cNvSpPr txBox="1"/>
          <p:nvPr>
            <p:ph idx="10" type="dt"/>
          </p:nvPr>
        </p:nvSpPr>
        <p:spPr>
          <a:xfrm>
            <a:off x="471488" y="9178454"/>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4"/>
          <p:cNvSpPr txBox="1"/>
          <p:nvPr>
            <p:ph idx="11" type="ftr"/>
          </p:nvPr>
        </p:nvSpPr>
        <p:spPr>
          <a:xfrm>
            <a:off x="2271713" y="9178454"/>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4"/>
          <p:cNvSpPr txBox="1"/>
          <p:nvPr>
            <p:ph idx="12" type="sldNum"/>
          </p:nvPr>
        </p:nvSpPr>
        <p:spPr>
          <a:xfrm>
            <a:off x="4843463" y="9178454"/>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vertikaler Text" type="vertTx">
  <p:cSld name="VERTICAL_TEXT">
    <p:spTree>
      <p:nvGrpSpPr>
        <p:cNvPr id="68" name="Shape 68"/>
        <p:cNvGrpSpPr/>
        <p:nvPr/>
      </p:nvGrpSpPr>
      <p:grpSpPr>
        <a:xfrm>
          <a:off x="0" y="0"/>
          <a:ext cx="0" cy="0"/>
          <a:chOff x="0" y="0"/>
          <a:chExt cx="0" cy="0"/>
        </a:xfrm>
      </p:grpSpPr>
      <p:sp>
        <p:nvSpPr>
          <p:cNvPr id="69" name="Google Shape;69;p13"/>
          <p:cNvSpPr txBox="1"/>
          <p:nvPr>
            <p:ph type="title"/>
          </p:nvPr>
        </p:nvSpPr>
        <p:spPr>
          <a:xfrm>
            <a:off x="471488" y="527236"/>
            <a:ext cx="5915100" cy="19140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3"/>
          <p:cNvSpPr txBox="1"/>
          <p:nvPr>
            <p:ph idx="1" type="body"/>
          </p:nvPr>
        </p:nvSpPr>
        <p:spPr>
          <a:xfrm rot="5400000">
            <a:off x="287363" y="2820219"/>
            <a:ext cx="6283200" cy="59151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1" name="Google Shape;71;p13"/>
          <p:cNvSpPr txBox="1"/>
          <p:nvPr>
            <p:ph idx="10" type="dt"/>
          </p:nvPr>
        </p:nvSpPr>
        <p:spPr>
          <a:xfrm>
            <a:off x="471488" y="9178454"/>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3"/>
          <p:cNvSpPr txBox="1"/>
          <p:nvPr>
            <p:ph idx="11" type="ftr"/>
          </p:nvPr>
        </p:nvSpPr>
        <p:spPr>
          <a:xfrm>
            <a:off x="2271713" y="9178454"/>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3"/>
          <p:cNvSpPr txBox="1"/>
          <p:nvPr>
            <p:ph idx="12" type="sldNum"/>
          </p:nvPr>
        </p:nvSpPr>
        <p:spPr>
          <a:xfrm>
            <a:off x="4843463" y="9178454"/>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kaler Titel und Text" type="vertTitleAndTx">
  <p:cSld name="VERTICAL_TITLE_AND_VERTICAL_TEXT">
    <p:spTree>
      <p:nvGrpSpPr>
        <p:cNvPr id="74" name="Shape 74"/>
        <p:cNvGrpSpPr/>
        <p:nvPr/>
      </p:nvGrpSpPr>
      <p:grpSpPr>
        <a:xfrm>
          <a:off x="0" y="0"/>
          <a:ext cx="0" cy="0"/>
          <a:chOff x="0" y="0"/>
          <a:chExt cx="0" cy="0"/>
        </a:xfrm>
      </p:grpSpPr>
      <p:sp>
        <p:nvSpPr>
          <p:cNvPr id="75" name="Google Shape;75;p14"/>
          <p:cNvSpPr txBox="1"/>
          <p:nvPr>
            <p:ph type="title"/>
          </p:nvPr>
        </p:nvSpPr>
        <p:spPr>
          <a:xfrm rot="5400000">
            <a:off x="1451063" y="3983984"/>
            <a:ext cx="8392200" cy="14787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4"/>
          <p:cNvSpPr txBox="1"/>
          <p:nvPr>
            <p:ph idx="1" type="body"/>
          </p:nvPr>
        </p:nvSpPr>
        <p:spPr>
          <a:xfrm rot="5400000">
            <a:off x="-1549368" y="2548034"/>
            <a:ext cx="8392200" cy="4350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7" name="Google Shape;77;p14"/>
          <p:cNvSpPr txBox="1"/>
          <p:nvPr>
            <p:ph idx="10" type="dt"/>
          </p:nvPr>
        </p:nvSpPr>
        <p:spPr>
          <a:xfrm>
            <a:off x="471488" y="9178454"/>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4"/>
          <p:cNvSpPr txBox="1"/>
          <p:nvPr>
            <p:ph idx="11" type="ftr"/>
          </p:nvPr>
        </p:nvSpPr>
        <p:spPr>
          <a:xfrm>
            <a:off x="2271713" y="9178454"/>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4"/>
          <p:cNvSpPr txBox="1"/>
          <p:nvPr>
            <p:ph idx="12" type="sldNum"/>
          </p:nvPr>
        </p:nvSpPr>
        <p:spPr>
          <a:xfrm>
            <a:off x="4843463" y="9178454"/>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type="title">
  <p:cSld name="TITLE">
    <p:spTree>
      <p:nvGrpSpPr>
        <p:cNvPr id="86" name="Shape 86"/>
        <p:cNvGrpSpPr/>
        <p:nvPr/>
      </p:nvGrpSpPr>
      <p:grpSpPr>
        <a:xfrm>
          <a:off x="0" y="0"/>
          <a:ext cx="0" cy="0"/>
          <a:chOff x="0" y="0"/>
          <a:chExt cx="0" cy="0"/>
        </a:xfrm>
      </p:grpSpPr>
      <p:sp>
        <p:nvSpPr>
          <p:cNvPr id="87" name="Google Shape;87;p16"/>
          <p:cNvSpPr txBox="1"/>
          <p:nvPr>
            <p:ph type="ctrTitle"/>
          </p:nvPr>
        </p:nvSpPr>
        <p:spPr>
          <a:xfrm>
            <a:off x="514350" y="1620798"/>
            <a:ext cx="5829300" cy="34479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4500"/>
              <a:buFont typeface="Calibri"/>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6"/>
          <p:cNvSpPr txBox="1"/>
          <p:nvPr>
            <p:ph idx="1" type="subTitle"/>
          </p:nvPr>
        </p:nvSpPr>
        <p:spPr>
          <a:xfrm>
            <a:off x="857250" y="5201684"/>
            <a:ext cx="5143500" cy="2391000"/>
          </a:xfrm>
          <a:prstGeom prst="rect">
            <a:avLst/>
          </a:prstGeom>
          <a:noFill/>
          <a:ln>
            <a:noFill/>
          </a:ln>
        </p:spPr>
        <p:txBody>
          <a:bodyPr anchorCtr="0" anchor="t" bIns="45700" lIns="91425" spcFirstLastPara="1" rIns="91425" wrap="square" tIns="45700">
            <a:no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89" name="Google Shape;89;p16"/>
          <p:cNvSpPr txBox="1"/>
          <p:nvPr>
            <p:ph idx="10" type="dt"/>
          </p:nvPr>
        </p:nvSpPr>
        <p:spPr>
          <a:xfrm>
            <a:off x="471488" y="9179172"/>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16"/>
          <p:cNvSpPr txBox="1"/>
          <p:nvPr>
            <p:ph idx="11" type="ftr"/>
          </p:nvPr>
        </p:nvSpPr>
        <p:spPr>
          <a:xfrm>
            <a:off x="2271713" y="9179172"/>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6"/>
          <p:cNvSpPr txBox="1"/>
          <p:nvPr>
            <p:ph idx="12" type="sldNum"/>
          </p:nvPr>
        </p:nvSpPr>
        <p:spPr>
          <a:xfrm>
            <a:off x="4843463" y="9179172"/>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Inhalt" type="obj">
  <p:cSld name="OBJECT">
    <p:spTree>
      <p:nvGrpSpPr>
        <p:cNvPr id="92" name="Shape 92"/>
        <p:cNvGrpSpPr/>
        <p:nvPr/>
      </p:nvGrpSpPr>
      <p:grpSpPr>
        <a:xfrm>
          <a:off x="0" y="0"/>
          <a:ext cx="0" cy="0"/>
          <a:chOff x="0" y="0"/>
          <a:chExt cx="0" cy="0"/>
        </a:xfrm>
      </p:grpSpPr>
      <p:sp>
        <p:nvSpPr>
          <p:cNvPr id="93" name="Google Shape;93;p17"/>
          <p:cNvSpPr txBox="1"/>
          <p:nvPr>
            <p:ph type="title"/>
          </p:nvPr>
        </p:nvSpPr>
        <p:spPr>
          <a:xfrm>
            <a:off x="471488" y="527277"/>
            <a:ext cx="5915100" cy="19140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17"/>
          <p:cNvSpPr txBox="1"/>
          <p:nvPr>
            <p:ph idx="1" type="body"/>
          </p:nvPr>
        </p:nvSpPr>
        <p:spPr>
          <a:xfrm>
            <a:off x="471488" y="2636375"/>
            <a:ext cx="5915100" cy="62838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95" name="Google Shape;95;p17"/>
          <p:cNvSpPr txBox="1"/>
          <p:nvPr>
            <p:ph idx="10" type="dt"/>
          </p:nvPr>
        </p:nvSpPr>
        <p:spPr>
          <a:xfrm>
            <a:off x="471488" y="9179172"/>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17"/>
          <p:cNvSpPr txBox="1"/>
          <p:nvPr>
            <p:ph idx="11" type="ftr"/>
          </p:nvPr>
        </p:nvSpPr>
        <p:spPr>
          <a:xfrm>
            <a:off x="2271713" y="9179172"/>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17"/>
          <p:cNvSpPr txBox="1"/>
          <p:nvPr>
            <p:ph idx="12" type="sldNum"/>
          </p:nvPr>
        </p:nvSpPr>
        <p:spPr>
          <a:xfrm>
            <a:off x="4843463" y="9179172"/>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bschnitts- überschrift" type="secHead">
  <p:cSld name="SECTION_HEADER">
    <p:spTree>
      <p:nvGrpSpPr>
        <p:cNvPr id="98" name="Shape 98"/>
        <p:cNvGrpSpPr/>
        <p:nvPr/>
      </p:nvGrpSpPr>
      <p:grpSpPr>
        <a:xfrm>
          <a:off x="0" y="0"/>
          <a:ext cx="0" cy="0"/>
          <a:chOff x="0" y="0"/>
          <a:chExt cx="0" cy="0"/>
        </a:xfrm>
      </p:grpSpPr>
      <p:sp>
        <p:nvSpPr>
          <p:cNvPr id="99" name="Google Shape;99;p18"/>
          <p:cNvSpPr txBox="1"/>
          <p:nvPr>
            <p:ph type="title"/>
          </p:nvPr>
        </p:nvSpPr>
        <p:spPr>
          <a:xfrm>
            <a:off x="467916" y="2469026"/>
            <a:ext cx="5915100" cy="4119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4500"/>
              <a:buFont typeface="Calibri"/>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18"/>
          <p:cNvSpPr txBox="1"/>
          <p:nvPr>
            <p:ph idx="1" type="body"/>
          </p:nvPr>
        </p:nvSpPr>
        <p:spPr>
          <a:xfrm>
            <a:off x="467916" y="6627620"/>
            <a:ext cx="5915100" cy="2166300"/>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chemeClr val="dk1"/>
              </a:buClr>
              <a:buSzPts val="1800"/>
              <a:buNone/>
              <a:defRPr sz="1800">
                <a:solidFill>
                  <a:schemeClr val="dk1"/>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
        <p:nvSpPr>
          <p:cNvPr id="101" name="Google Shape;101;p18"/>
          <p:cNvSpPr txBox="1"/>
          <p:nvPr>
            <p:ph idx="10" type="dt"/>
          </p:nvPr>
        </p:nvSpPr>
        <p:spPr>
          <a:xfrm>
            <a:off x="471488" y="9179172"/>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18"/>
          <p:cNvSpPr txBox="1"/>
          <p:nvPr>
            <p:ph idx="11" type="ftr"/>
          </p:nvPr>
        </p:nvSpPr>
        <p:spPr>
          <a:xfrm>
            <a:off x="2271713" y="9179172"/>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 name="Google Shape;103;p18"/>
          <p:cNvSpPr txBox="1"/>
          <p:nvPr>
            <p:ph idx="12" type="sldNum"/>
          </p:nvPr>
        </p:nvSpPr>
        <p:spPr>
          <a:xfrm>
            <a:off x="4843463" y="9179172"/>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wei Inhalte" type="twoObj">
  <p:cSld name="TWO_OBJECTS">
    <p:spTree>
      <p:nvGrpSpPr>
        <p:cNvPr id="104" name="Shape 104"/>
        <p:cNvGrpSpPr/>
        <p:nvPr/>
      </p:nvGrpSpPr>
      <p:grpSpPr>
        <a:xfrm>
          <a:off x="0" y="0"/>
          <a:ext cx="0" cy="0"/>
          <a:chOff x="0" y="0"/>
          <a:chExt cx="0" cy="0"/>
        </a:xfrm>
      </p:grpSpPr>
      <p:sp>
        <p:nvSpPr>
          <p:cNvPr id="105" name="Google Shape;105;p19"/>
          <p:cNvSpPr txBox="1"/>
          <p:nvPr>
            <p:ph type="title"/>
          </p:nvPr>
        </p:nvSpPr>
        <p:spPr>
          <a:xfrm>
            <a:off x="471488" y="527277"/>
            <a:ext cx="5915100" cy="19140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19"/>
          <p:cNvSpPr txBox="1"/>
          <p:nvPr>
            <p:ph idx="1" type="body"/>
          </p:nvPr>
        </p:nvSpPr>
        <p:spPr>
          <a:xfrm>
            <a:off x="471488" y="2636375"/>
            <a:ext cx="2914500" cy="62838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07" name="Google Shape;107;p19"/>
          <p:cNvSpPr txBox="1"/>
          <p:nvPr>
            <p:ph idx="2" type="body"/>
          </p:nvPr>
        </p:nvSpPr>
        <p:spPr>
          <a:xfrm>
            <a:off x="3471863" y="2636375"/>
            <a:ext cx="2914500" cy="62838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08" name="Google Shape;108;p19"/>
          <p:cNvSpPr txBox="1"/>
          <p:nvPr>
            <p:ph idx="10" type="dt"/>
          </p:nvPr>
        </p:nvSpPr>
        <p:spPr>
          <a:xfrm>
            <a:off x="471488" y="9179172"/>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19"/>
          <p:cNvSpPr txBox="1"/>
          <p:nvPr>
            <p:ph idx="11" type="ftr"/>
          </p:nvPr>
        </p:nvSpPr>
        <p:spPr>
          <a:xfrm>
            <a:off x="2271713" y="9179172"/>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19"/>
          <p:cNvSpPr txBox="1"/>
          <p:nvPr>
            <p:ph idx="12" type="sldNum"/>
          </p:nvPr>
        </p:nvSpPr>
        <p:spPr>
          <a:xfrm>
            <a:off x="4843463" y="9179172"/>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gleich" type="twoTxTwoObj">
  <p:cSld name="TWO_OBJECTS_WITH_TEXT">
    <p:spTree>
      <p:nvGrpSpPr>
        <p:cNvPr id="111" name="Shape 111"/>
        <p:cNvGrpSpPr/>
        <p:nvPr/>
      </p:nvGrpSpPr>
      <p:grpSpPr>
        <a:xfrm>
          <a:off x="0" y="0"/>
          <a:ext cx="0" cy="0"/>
          <a:chOff x="0" y="0"/>
          <a:chExt cx="0" cy="0"/>
        </a:xfrm>
      </p:grpSpPr>
      <p:sp>
        <p:nvSpPr>
          <p:cNvPr id="112" name="Google Shape;112;p20"/>
          <p:cNvSpPr txBox="1"/>
          <p:nvPr>
            <p:ph type="title"/>
          </p:nvPr>
        </p:nvSpPr>
        <p:spPr>
          <a:xfrm>
            <a:off x="472381" y="527277"/>
            <a:ext cx="5915100" cy="19140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20"/>
          <p:cNvSpPr txBox="1"/>
          <p:nvPr>
            <p:ph idx="1" type="body"/>
          </p:nvPr>
        </p:nvSpPr>
        <p:spPr>
          <a:xfrm>
            <a:off x="472381" y="2427759"/>
            <a:ext cx="2901300" cy="1189800"/>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14" name="Google Shape;114;p20"/>
          <p:cNvSpPr txBox="1"/>
          <p:nvPr>
            <p:ph idx="2" type="body"/>
          </p:nvPr>
        </p:nvSpPr>
        <p:spPr>
          <a:xfrm>
            <a:off x="472381" y="3617566"/>
            <a:ext cx="2901300" cy="53211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15" name="Google Shape;115;p20"/>
          <p:cNvSpPr txBox="1"/>
          <p:nvPr>
            <p:ph idx="3" type="body"/>
          </p:nvPr>
        </p:nvSpPr>
        <p:spPr>
          <a:xfrm>
            <a:off x="3471863" y="2427759"/>
            <a:ext cx="2915400" cy="1189800"/>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16" name="Google Shape;116;p20"/>
          <p:cNvSpPr txBox="1"/>
          <p:nvPr>
            <p:ph idx="4" type="body"/>
          </p:nvPr>
        </p:nvSpPr>
        <p:spPr>
          <a:xfrm>
            <a:off x="3471863" y="3617566"/>
            <a:ext cx="2915400" cy="53211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17" name="Google Shape;117;p20"/>
          <p:cNvSpPr txBox="1"/>
          <p:nvPr>
            <p:ph idx="10" type="dt"/>
          </p:nvPr>
        </p:nvSpPr>
        <p:spPr>
          <a:xfrm>
            <a:off x="471488" y="9179172"/>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8" name="Google Shape;118;p20"/>
          <p:cNvSpPr txBox="1"/>
          <p:nvPr>
            <p:ph idx="11" type="ftr"/>
          </p:nvPr>
        </p:nvSpPr>
        <p:spPr>
          <a:xfrm>
            <a:off x="2271713" y="9179172"/>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9" name="Google Shape;119;p20"/>
          <p:cNvSpPr txBox="1"/>
          <p:nvPr>
            <p:ph idx="12" type="sldNum"/>
          </p:nvPr>
        </p:nvSpPr>
        <p:spPr>
          <a:xfrm>
            <a:off x="4843463" y="9179172"/>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r Titel" type="titleOnly">
  <p:cSld name="TITLE_ONLY">
    <p:spTree>
      <p:nvGrpSpPr>
        <p:cNvPr id="120" name="Shape 120"/>
        <p:cNvGrpSpPr/>
        <p:nvPr/>
      </p:nvGrpSpPr>
      <p:grpSpPr>
        <a:xfrm>
          <a:off x="0" y="0"/>
          <a:ext cx="0" cy="0"/>
          <a:chOff x="0" y="0"/>
          <a:chExt cx="0" cy="0"/>
        </a:xfrm>
      </p:grpSpPr>
      <p:sp>
        <p:nvSpPr>
          <p:cNvPr id="121" name="Google Shape;121;p21"/>
          <p:cNvSpPr txBox="1"/>
          <p:nvPr>
            <p:ph type="title"/>
          </p:nvPr>
        </p:nvSpPr>
        <p:spPr>
          <a:xfrm>
            <a:off x="471488" y="527277"/>
            <a:ext cx="5915100" cy="19140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2" name="Google Shape;122;p21"/>
          <p:cNvSpPr txBox="1"/>
          <p:nvPr>
            <p:ph idx="10" type="dt"/>
          </p:nvPr>
        </p:nvSpPr>
        <p:spPr>
          <a:xfrm>
            <a:off x="471488" y="9179172"/>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3" name="Google Shape;123;p21"/>
          <p:cNvSpPr txBox="1"/>
          <p:nvPr>
            <p:ph idx="11" type="ftr"/>
          </p:nvPr>
        </p:nvSpPr>
        <p:spPr>
          <a:xfrm>
            <a:off x="2271713" y="9179172"/>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4" name="Google Shape;124;p21"/>
          <p:cNvSpPr txBox="1"/>
          <p:nvPr>
            <p:ph idx="12" type="sldNum"/>
          </p:nvPr>
        </p:nvSpPr>
        <p:spPr>
          <a:xfrm>
            <a:off x="4843463" y="9179172"/>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r" type="blank">
  <p:cSld name="BLANK">
    <p:spTree>
      <p:nvGrpSpPr>
        <p:cNvPr id="125" name="Shape 125"/>
        <p:cNvGrpSpPr/>
        <p:nvPr/>
      </p:nvGrpSpPr>
      <p:grpSpPr>
        <a:xfrm>
          <a:off x="0" y="0"/>
          <a:ext cx="0" cy="0"/>
          <a:chOff x="0" y="0"/>
          <a:chExt cx="0" cy="0"/>
        </a:xfrm>
      </p:grpSpPr>
      <p:sp>
        <p:nvSpPr>
          <p:cNvPr id="126" name="Google Shape;126;p22"/>
          <p:cNvSpPr txBox="1"/>
          <p:nvPr>
            <p:ph idx="10" type="dt"/>
          </p:nvPr>
        </p:nvSpPr>
        <p:spPr>
          <a:xfrm>
            <a:off x="471488" y="9179172"/>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7" name="Google Shape;127;p22"/>
          <p:cNvSpPr txBox="1"/>
          <p:nvPr>
            <p:ph idx="11" type="ftr"/>
          </p:nvPr>
        </p:nvSpPr>
        <p:spPr>
          <a:xfrm>
            <a:off x="2271713" y="9179172"/>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8" name="Google Shape;128;p22"/>
          <p:cNvSpPr txBox="1"/>
          <p:nvPr>
            <p:ph idx="12" type="sldNum"/>
          </p:nvPr>
        </p:nvSpPr>
        <p:spPr>
          <a:xfrm>
            <a:off x="4843463" y="9179172"/>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alt mit Überschrift" type="objTx">
  <p:cSld name="OBJECT_WITH_CAPTION_TEXT">
    <p:spTree>
      <p:nvGrpSpPr>
        <p:cNvPr id="129" name="Shape 129"/>
        <p:cNvGrpSpPr/>
        <p:nvPr/>
      </p:nvGrpSpPr>
      <p:grpSpPr>
        <a:xfrm>
          <a:off x="0" y="0"/>
          <a:ext cx="0" cy="0"/>
          <a:chOff x="0" y="0"/>
          <a:chExt cx="0" cy="0"/>
        </a:xfrm>
      </p:grpSpPr>
      <p:sp>
        <p:nvSpPr>
          <p:cNvPr id="130" name="Google Shape;130;p23"/>
          <p:cNvSpPr txBox="1"/>
          <p:nvPr>
            <p:ph type="title"/>
          </p:nvPr>
        </p:nvSpPr>
        <p:spPr>
          <a:xfrm>
            <a:off x="472381" y="660240"/>
            <a:ext cx="2211900" cy="23109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23"/>
          <p:cNvSpPr txBox="1"/>
          <p:nvPr>
            <p:ph idx="1" type="body"/>
          </p:nvPr>
        </p:nvSpPr>
        <p:spPr>
          <a:xfrm>
            <a:off x="2915543" y="1425937"/>
            <a:ext cx="3471900" cy="7038000"/>
          </a:xfrm>
          <a:prstGeom prst="rect">
            <a:avLst/>
          </a:prstGeom>
          <a:noFill/>
          <a:ln>
            <a:noFill/>
          </a:ln>
        </p:spPr>
        <p:txBody>
          <a:bodyPr anchorCtr="0" anchor="t" bIns="45700" lIns="91425" spcFirstLastPara="1" rIns="91425" wrap="square" tIns="45700">
            <a:noAutofit/>
          </a:bodyPr>
          <a:lstStyle>
            <a:lvl1pPr indent="-381000" lvl="0" marL="457200" algn="l">
              <a:lnSpc>
                <a:spcPct val="90000"/>
              </a:lnSpc>
              <a:spcBef>
                <a:spcPts val="750"/>
              </a:spcBef>
              <a:spcAft>
                <a:spcPts val="0"/>
              </a:spcAft>
              <a:buClr>
                <a:schemeClr val="dk1"/>
              </a:buClr>
              <a:buSzPts val="2400"/>
              <a:buChar char="•"/>
              <a:defRPr sz="2400"/>
            </a:lvl1pPr>
            <a:lvl2pPr indent="-361950" lvl="1" marL="914400" algn="l">
              <a:lnSpc>
                <a:spcPct val="90000"/>
              </a:lnSpc>
              <a:spcBef>
                <a:spcPts val="375"/>
              </a:spcBef>
              <a:spcAft>
                <a:spcPts val="0"/>
              </a:spcAft>
              <a:buClr>
                <a:schemeClr val="dk1"/>
              </a:buClr>
              <a:buSzPts val="2100"/>
              <a:buChar char="•"/>
              <a:defRPr sz="2100"/>
            </a:lvl2pPr>
            <a:lvl3pPr indent="-342900" lvl="2" marL="1371600" algn="l">
              <a:lnSpc>
                <a:spcPct val="90000"/>
              </a:lnSpc>
              <a:spcBef>
                <a:spcPts val="375"/>
              </a:spcBef>
              <a:spcAft>
                <a:spcPts val="0"/>
              </a:spcAft>
              <a:buClr>
                <a:schemeClr val="dk1"/>
              </a:buClr>
              <a:buSzPts val="1800"/>
              <a:buChar char="•"/>
              <a:defRPr sz="1800"/>
            </a:lvl3pPr>
            <a:lvl4pPr indent="-323850" lvl="3" marL="1828800" algn="l">
              <a:lnSpc>
                <a:spcPct val="90000"/>
              </a:lnSpc>
              <a:spcBef>
                <a:spcPts val="375"/>
              </a:spcBef>
              <a:spcAft>
                <a:spcPts val="0"/>
              </a:spcAft>
              <a:buClr>
                <a:schemeClr val="dk1"/>
              </a:buClr>
              <a:buSzPts val="1500"/>
              <a:buChar char="•"/>
              <a:defRPr sz="1500"/>
            </a:lvl4pPr>
            <a:lvl5pPr indent="-323850" lvl="4" marL="2286000" algn="l">
              <a:lnSpc>
                <a:spcPct val="90000"/>
              </a:lnSpc>
              <a:spcBef>
                <a:spcPts val="375"/>
              </a:spcBef>
              <a:spcAft>
                <a:spcPts val="0"/>
              </a:spcAft>
              <a:buClr>
                <a:schemeClr val="dk1"/>
              </a:buClr>
              <a:buSzPts val="1500"/>
              <a:buChar char="•"/>
              <a:defRPr sz="1500"/>
            </a:lvl5pPr>
            <a:lvl6pPr indent="-323850" lvl="5" marL="2743200" algn="l">
              <a:lnSpc>
                <a:spcPct val="90000"/>
              </a:lnSpc>
              <a:spcBef>
                <a:spcPts val="375"/>
              </a:spcBef>
              <a:spcAft>
                <a:spcPts val="0"/>
              </a:spcAft>
              <a:buClr>
                <a:schemeClr val="dk1"/>
              </a:buClr>
              <a:buSzPts val="1500"/>
              <a:buChar char="•"/>
              <a:defRPr sz="1500"/>
            </a:lvl6pPr>
            <a:lvl7pPr indent="-323850" lvl="6" marL="3200400" algn="l">
              <a:lnSpc>
                <a:spcPct val="90000"/>
              </a:lnSpc>
              <a:spcBef>
                <a:spcPts val="375"/>
              </a:spcBef>
              <a:spcAft>
                <a:spcPts val="0"/>
              </a:spcAft>
              <a:buClr>
                <a:schemeClr val="dk1"/>
              </a:buClr>
              <a:buSzPts val="1500"/>
              <a:buChar char="•"/>
              <a:defRPr sz="1500"/>
            </a:lvl7pPr>
            <a:lvl8pPr indent="-323850" lvl="7" marL="3657600" algn="l">
              <a:lnSpc>
                <a:spcPct val="90000"/>
              </a:lnSpc>
              <a:spcBef>
                <a:spcPts val="375"/>
              </a:spcBef>
              <a:spcAft>
                <a:spcPts val="0"/>
              </a:spcAft>
              <a:buClr>
                <a:schemeClr val="dk1"/>
              </a:buClr>
              <a:buSzPts val="1500"/>
              <a:buChar char="•"/>
              <a:defRPr sz="1500"/>
            </a:lvl8pPr>
            <a:lvl9pPr indent="-323850" lvl="8" marL="4114800" algn="l">
              <a:lnSpc>
                <a:spcPct val="90000"/>
              </a:lnSpc>
              <a:spcBef>
                <a:spcPts val="375"/>
              </a:spcBef>
              <a:spcAft>
                <a:spcPts val="0"/>
              </a:spcAft>
              <a:buClr>
                <a:schemeClr val="dk1"/>
              </a:buClr>
              <a:buSzPts val="1500"/>
              <a:buChar char="•"/>
              <a:defRPr sz="1500"/>
            </a:lvl9pPr>
          </a:lstStyle>
          <a:p/>
        </p:txBody>
      </p:sp>
      <p:sp>
        <p:nvSpPr>
          <p:cNvPr id="132" name="Google Shape;132;p23"/>
          <p:cNvSpPr txBox="1"/>
          <p:nvPr>
            <p:ph idx="2" type="body"/>
          </p:nvPr>
        </p:nvSpPr>
        <p:spPr>
          <a:xfrm>
            <a:off x="472381" y="2971080"/>
            <a:ext cx="2211900" cy="5504400"/>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133" name="Google Shape;133;p23"/>
          <p:cNvSpPr txBox="1"/>
          <p:nvPr>
            <p:ph idx="10" type="dt"/>
          </p:nvPr>
        </p:nvSpPr>
        <p:spPr>
          <a:xfrm>
            <a:off x="471488" y="9179172"/>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4" name="Google Shape;134;p23"/>
          <p:cNvSpPr txBox="1"/>
          <p:nvPr>
            <p:ph idx="11" type="ftr"/>
          </p:nvPr>
        </p:nvSpPr>
        <p:spPr>
          <a:xfrm>
            <a:off x="2271713" y="9179172"/>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 name="Google Shape;135;p23"/>
          <p:cNvSpPr txBox="1"/>
          <p:nvPr>
            <p:ph idx="12" type="sldNum"/>
          </p:nvPr>
        </p:nvSpPr>
        <p:spPr>
          <a:xfrm>
            <a:off x="4843463" y="9179172"/>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Inhalt" type="obj">
  <p:cSld name="OBJECT">
    <p:spTree>
      <p:nvGrpSpPr>
        <p:cNvPr id="17" name="Shape 17"/>
        <p:cNvGrpSpPr/>
        <p:nvPr/>
      </p:nvGrpSpPr>
      <p:grpSpPr>
        <a:xfrm>
          <a:off x="0" y="0"/>
          <a:ext cx="0" cy="0"/>
          <a:chOff x="0" y="0"/>
          <a:chExt cx="0" cy="0"/>
        </a:xfrm>
      </p:grpSpPr>
      <p:sp>
        <p:nvSpPr>
          <p:cNvPr id="18" name="Google Shape;18;p5"/>
          <p:cNvSpPr txBox="1"/>
          <p:nvPr>
            <p:ph type="title"/>
          </p:nvPr>
        </p:nvSpPr>
        <p:spPr>
          <a:xfrm>
            <a:off x="471488" y="527236"/>
            <a:ext cx="5915100" cy="19140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5"/>
          <p:cNvSpPr txBox="1"/>
          <p:nvPr>
            <p:ph idx="1" type="body"/>
          </p:nvPr>
        </p:nvSpPr>
        <p:spPr>
          <a:xfrm>
            <a:off x="471488" y="2636169"/>
            <a:ext cx="5915100" cy="62832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0" name="Google Shape;20;p5"/>
          <p:cNvSpPr txBox="1"/>
          <p:nvPr>
            <p:ph idx="10" type="dt"/>
          </p:nvPr>
        </p:nvSpPr>
        <p:spPr>
          <a:xfrm>
            <a:off x="471488" y="9178454"/>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5"/>
          <p:cNvSpPr txBox="1"/>
          <p:nvPr>
            <p:ph idx="11" type="ftr"/>
          </p:nvPr>
        </p:nvSpPr>
        <p:spPr>
          <a:xfrm>
            <a:off x="2271713" y="9178454"/>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5"/>
          <p:cNvSpPr txBox="1"/>
          <p:nvPr>
            <p:ph idx="12" type="sldNum"/>
          </p:nvPr>
        </p:nvSpPr>
        <p:spPr>
          <a:xfrm>
            <a:off x="4843463" y="9178454"/>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ld mit Überschrift" type="picTx">
  <p:cSld name="PICTURE_WITH_CAPTION_TEXT">
    <p:spTree>
      <p:nvGrpSpPr>
        <p:cNvPr id="136" name="Shape 136"/>
        <p:cNvGrpSpPr/>
        <p:nvPr/>
      </p:nvGrpSpPr>
      <p:grpSpPr>
        <a:xfrm>
          <a:off x="0" y="0"/>
          <a:ext cx="0" cy="0"/>
          <a:chOff x="0" y="0"/>
          <a:chExt cx="0" cy="0"/>
        </a:xfrm>
      </p:grpSpPr>
      <p:sp>
        <p:nvSpPr>
          <p:cNvPr id="137" name="Google Shape;137;p24"/>
          <p:cNvSpPr txBox="1"/>
          <p:nvPr>
            <p:ph type="title"/>
          </p:nvPr>
        </p:nvSpPr>
        <p:spPr>
          <a:xfrm>
            <a:off x="472381" y="660240"/>
            <a:ext cx="2211900" cy="23109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 name="Google Shape;138;p24"/>
          <p:cNvSpPr/>
          <p:nvPr>
            <p:ph idx="2" type="pic"/>
          </p:nvPr>
        </p:nvSpPr>
        <p:spPr>
          <a:xfrm>
            <a:off x="2915543" y="1425937"/>
            <a:ext cx="3471900" cy="703800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75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1pPr>
            <a:lvl2pPr lvl="1" marR="0" rtl="0" algn="l">
              <a:lnSpc>
                <a:spcPct val="90000"/>
              </a:lnSpc>
              <a:spcBef>
                <a:spcPts val="375"/>
              </a:spcBef>
              <a:spcAft>
                <a:spcPts val="0"/>
              </a:spcAft>
              <a:buClr>
                <a:schemeClr val="dk1"/>
              </a:buClr>
              <a:buSzPts val="2100"/>
              <a:buFont typeface="Arial"/>
              <a:buNone/>
              <a:defRPr b="0" i="0" sz="2100" u="none" cap="none" strike="noStrike">
                <a:solidFill>
                  <a:schemeClr val="dk1"/>
                </a:solidFill>
                <a:latin typeface="Calibri"/>
                <a:ea typeface="Calibri"/>
                <a:cs typeface="Calibri"/>
                <a:sym typeface="Calibri"/>
              </a:defRPr>
            </a:lvl2pPr>
            <a:lvl3pPr lvl="2" marR="0" rtl="0" algn="l">
              <a:lnSpc>
                <a:spcPct val="90000"/>
              </a:lnSpc>
              <a:spcBef>
                <a:spcPts val="375"/>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3pPr>
            <a:lvl4pPr lvl="3"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4pPr>
            <a:lvl5pPr lvl="4"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5pPr>
            <a:lvl6pPr lvl="5"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6pPr>
            <a:lvl7pPr lvl="6"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7pPr>
            <a:lvl8pPr lvl="7"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8pPr>
            <a:lvl9pPr lvl="8"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9pPr>
          </a:lstStyle>
          <a:p/>
        </p:txBody>
      </p:sp>
      <p:sp>
        <p:nvSpPr>
          <p:cNvPr id="139" name="Google Shape;139;p24"/>
          <p:cNvSpPr txBox="1"/>
          <p:nvPr>
            <p:ph idx="1" type="body"/>
          </p:nvPr>
        </p:nvSpPr>
        <p:spPr>
          <a:xfrm>
            <a:off x="472381" y="2971080"/>
            <a:ext cx="2211900" cy="5504400"/>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140" name="Google Shape;140;p24"/>
          <p:cNvSpPr txBox="1"/>
          <p:nvPr>
            <p:ph idx="10" type="dt"/>
          </p:nvPr>
        </p:nvSpPr>
        <p:spPr>
          <a:xfrm>
            <a:off x="471488" y="9179172"/>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1" name="Google Shape;141;p24"/>
          <p:cNvSpPr txBox="1"/>
          <p:nvPr>
            <p:ph idx="11" type="ftr"/>
          </p:nvPr>
        </p:nvSpPr>
        <p:spPr>
          <a:xfrm>
            <a:off x="2271713" y="9179172"/>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2" name="Google Shape;142;p24"/>
          <p:cNvSpPr txBox="1"/>
          <p:nvPr>
            <p:ph idx="12" type="sldNum"/>
          </p:nvPr>
        </p:nvSpPr>
        <p:spPr>
          <a:xfrm>
            <a:off x="4843463" y="9179172"/>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vertikaler Text" type="vertTx">
  <p:cSld name="VERTICAL_TEXT">
    <p:spTree>
      <p:nvGrpSpPr>
        <p:cNvPr id="143" name="Shape 143"/>
        <p:cNvGrpSpPr/>
        <p:nvPr/>
      </p:nvGrpSpPr>
      <p:grpSpPr>
        <a:xfrm>
          <a:off x="0" y="0"/>
          <a:ext cx="0" cy="0"/>
          <a:chOff x="0" y="0"/>
          <a:chExt cx="0" cy="0"/>
        </a:xfrm>
      </p:grpSpPr>
      <p:sp>
        <p:nvSpPr>
          <p:cNvPr id="144" name="Google Shape;144;p25"/>
          <p:cNvSpPr txBox="1"/>
          <p:nvPr>
            <p:ph type="title"/>
          </p:nvPr>
        </p:nvSpPr>
        <p:spPr>
          <a:xfrm>
            <a:off x="471488" y="527277"/>
            <a:ext cx="5915100" cy="19140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5" name="Google Shape;145;p25"/>
          <p:cNvSpPr txBox="1"/>
          <p:nvPr>
            <p:ph idx="1" type="body"/>
          </p:nvPr>
        </p:nvSpPr>
        <p:spPr>
          <a:xfrm rot="5400000">
            <a:off x="287063" y="2820726"/>
            <a:ext cx="6283800" cy="59151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46" name="Google Shape;146;p25"/>
          <p:cNvSpPr txBox="1"/>
          <p:nvPr>
            <p:ph idx="10" type="dt"/>
          </p:nvPr>
        </p:nvSpPr>
        <p:spPr>
          <a:xfrm>
            <a:off x="471488" y="9179172"/>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7" name="Google Shape;147;p25"/>
          <p:cNvSpPr txBox="1"/>
          <p:nvPr>
            <p:ph idx="11" type="ftr"/>
          </p:nvPr>
        </p:nvSpPr>
        <p:spPr>
          <a:xfrm>
            <a:off x="2271713" y="9179172"/>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8" name="Google Shape;148;p25"/>
          <p:cNvSpPr txBox="1"/>
          <p:nvPr>
            <p:ph idx="12" type="sldNum"/>
          </p:nvPr>
        </p:nvSpPr>
        <p:spPr>
          <a:xfrm>
            <a:off x="4843463" y="9179172"/>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kaler Titel und Text" type="vertTitleAndTx">
  <p:cSld name="VERTICAL_TITLE_AND_VERTICAL_TEXT">
    <p:spTree>
      <p:nvGrpSpPr>
        <p:cNvPr id="149" name="Shape 149"/>
        <p:cNvGrpSpPr/>
        <p:nvPr/>
      </p:nvGrpSpPr>
      <p:grpSpPr>
        <a:xfrm>
          <a:off x="0" y="0"/>
          <a:ext cx="0" cy="0"/>
          <a:chOff x="0" y="0"/>
          <a:chExt cx="0" cy="0"/>
        </a:xfrm>
      </p:grpSpPr>
      <p:sp>
        <p:nvSpPr>
          <p:cNvPr id="150" name="Google Shape;150;p26"/>
          <p:cNvSpPr txBox="1"/>
          <p:nvPr>
            <p:ph type="title"/>
          </p:nvPr>
        </p:nvSpPr>
        <p:spPr>
          <a:xfrm rot="5400000">
            <a:off x="1450763" y="3984326"/>
            <a:ext cx="8392800" cy="14787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1" name="Google Shape;151;p26"/>
          <p:cNvSpPr txBox="1"/>
          <p:nvPr>
            <p:ph idx="1" type="body"/>
          </p:nvPr>
        </p:nvSpPr>
        <p:spPr>
          <a:xfrm rot="5400000">
            <a:off x="-1549668" y="2548376"/>
            <a:ext cx="8392800" cy="4350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52" name="Google Shape;152;p26"/>
          <p:cNvSpPr txBox="1"/>
          <p:nvPr>
            <p:ph idx="10" type="dt"/>
          </p:nvPr>
        </p:nvSpPr>
        <p:spPr>
          <a:xfrm>
            <a:off x="471488" y="9179172"/>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3" name="Google Shape;153;p26"/>
          <p:cNvSpPr txBox="1"/>
          <p:nvPr>
            <p:ph idx="11" type="ftr"/>
          </p:nvPr>
        </p:nvSpPr>
        <p:spPr>
          <a:xfrm>
            <a:off x="2271713" y="9179172"/>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4" name="Google Shape;154;p26"/>
          <p:cNvSpPr txBox="1"/>
          <p:nvPr>
            <p:ph idx="12" type="sldNum"/>
          </p:nvPr>
        </p:nvSpPr>
        <p:spPr>
          <a:xfrm>
            <a:off x="4843463" y="9179172"/>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bschnitts- überschrift" type="secHead">
  <p:cSld name="SECTION_HEADER">
    <p:spTree>
      <p:nvGrpSpPr>
        <p:cNvPr id="23" name="Shape 23"/>
        <p:cNvGrpSpPr/>
        <p:nvPr/>
      </p:nvGrpSpPr>
      <p:grpSpPr>
        <a:xfrm>
          <a:off x="0" y="0"/>
          <a:ext cx="0" cy="0"/>
          <a:chOff x="0" y="0"/>
          <a:chExt cx="0" cy="0"/>
        </a:xfrm>
      </p:grpSpPr>
      <p:sp>
        <p:nvSpPr>
          <p:cNvPr id="24" name="Google Shape;24;p6"/>
          <p:cNvSpPr txBox="1"/>
          <p:nvPr>
            <p:ph type="title"/>
          </p:nvPr>
        </p:nvSpPr>
        <p:spPr>
          <a:xfrm>
            <a:off x="467916" y="2468832"/>
            <a:ext cx="5915100" cy="41193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4500"/>
              <a:buFont typeface="Calibri"/>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6"/>
          <p:cNvSpPr txBox="1"/>
          <p:nvPr>
            <p:ph idx="1" type="body"/>
          </p:nvPr>
        </p:nvSpPr>
        <p:spPr>
          <a:xfrm>
            <a:off x="467916" y="6627101"/>
            <a:ext cx="5915100" cy="2166000"/>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chemeClr val="dk1"/>
              </a:buClr>
              <a:buSzPts val="1800"/>
              <a:buNone/>
              <a:defRPr sz="1800">
                <a:solidFill>
                  <a:schemeClr val="dk1"/>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
        <p:nvSpPr>
          <p:cNvPr id="26" name="Google Shape;26;p6"/>
          <p:cNvSpPr txBox="1"/>
          <p:nvPr>
            <p:ph idx="10" type="dt"/>
          </p:nvPr>
        </p:nvSpPr>
        <p:spPr>
          <a:xfrm>
            <a:off x="471488" y="9178454"/>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6"/>
          <p:cNvSpPr txBox="1"/>
          <p:nvPr>
            <p:ph idx="11" type="ftr"/>
          </p:nvPr>
        </p:nvSpPr>
        <p:spPr>
          <a:xfrm>
            <a:off x="2271713" y="9178454"/>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6"/>
          <p:cNvSpPr txBox="1"/>
          <p:nvPr>
            <p:ph idx="12" type="sldNum"/>
          </p:nvPr>
        </p:nvSpPr>
        <p:spPr>
          <a:xfrm>
            <a:off x="4843463" y="9178454"/>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wei Inhalte" type="twoObj">
  <p:cSld name="TWO_OBJECTS">
    <p:spTree>
      <p:nvGrpSpPr>
        <p:cNvPr id="29" name="Shape 29"/>
        <p:cNvGrpSpPr/>
        <p:nvPr/>
      </p:nvGrpSpPr>
      <p:grpSpPr>
        <a:xfrm>
          <a:off x="0" y="0"/>
          <a:ext cx="0" cy="0"/>
          <a:chOff x="0" y="0"/>
          <a:chExt cx="0" cy="0"/>
        </a:xfrm>
      </p:grpSpPr>
      <p:sp>
        <p:nvSpPr>
          <p:cNvPr id="30" name="Google Shape;30;p7"/>
          <p:cNvSpPr txBox="1"/>
          <p:nvPr>
            <p:ph type="title"/>
          </p:nvPr>
        </p:nvSpPr>
        <p:spPr>
          <a:xfrm>
            <a:off x="471488" y="527236"/>
            <a:ext cx="5915100" cy="19140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7"/>
          <p:cNvSpPr txBox="1"/>
          <p:nvPr>
            <p:ph idx="1" type="body"/>
          </p:nvPr>
        </p:nvSpPr>
        <p:spPr>
          <a:xfrm>
            <a:off x="471488" y="2636169"/>
            <a:ext cx="2914500" cy="62832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2" name="Google Shape;32;p7"/>
          <p:cNvSpPr txBox="1"/>
          <p:nvPr>
            <p:ph idx="2" type="body"/>
          </p:nvPr>
        </p:nvSpPr>
        <p:spPr>
          <a:xfrm>
            <a:off x="3471863" y="2636169"/>
            <a:ext cx="2914500" cy="62832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3" name="Google Shape;33;p7"/>
          <p:cNvSpPr txBox="1"/>
          <p:nvPr>
            <p:ph idx="10" type="dt"/>
          </p:nvPr>
        </p:nvSpPr>
        <p:spPr>
          <a:xfrm>
            <a:off x="471488" y="9178454"/>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7"/>
          <p:cNvSpPr txBox="1"/>
          <p:nvPr>
            <p:ph idx="11" type="ftr"/>
          </p:nvPr>
        </p:nvSpPr>
        <p:spPr>
          <a:xfrm>
            <a:off x="2271713" y="9178454"/>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7"/>
          <p:cNvSpPr txBox="1"/>
          <p:nvPr>
            <p:ph idx="12" type="sldNum"/>
          </p:nvPr>
        </p:nvSpPr>
        <p:spPr>
          <a:xfrm>
            <a:off x="4843463" y="9178454"/>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gleich" type="twoTxTwoObj">
  <p:cSld name="TWO_OBJECTS_WITH_TEXT">
    <p:spTree>
      <p:nvGrpSpPr>
        <p:cNvPr id="36" name="Shape 36"/>
        <p:cNvGrpSpPr/>
        <p:nvPr/>
      </p:nvGrpSpPr>
      <p:grpSpPr>
        <a:xfrm>
          <a:off x="0" y="0"/>
          <a:ext cx="0" cy="0"/>
          <a:chOff x="0" y="0"/>
          <a:chExt cx="0" cy="0"/>
        </a:xfrm>
      </p:grpSpPr>
      <p:sp>
        <p:nvSpPr>
          <p:cNvPr id="37" name="Google Shape;37;p8"/>
          <p:cNvSpPr txBox="1"/>
          <p:nvPr>
            <p:ph type="title"/>
          </p:nvPr>
        </p:nvSpPr>
        <p:spPr>
          <a:xfrm>
            <a:off x="472381" y="527236"/>
            <a:ext cx="5915100" cy="19140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8"/>
          <p:cNvSpPr txBox="1"/>
          <p:nvPr>
            <p:ph idx="1" type="body"/>
          </p:nvPr>
        </p:nvSpPr>
        <p:spPr>
          <a:xfrm>
            <a:off x="472381" y="2427569"/>
            <a:ext cx="2901300" cy="1189800"/>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39" name="Google Shape;39;p8"/>
          <p:cNvSpPr txBox="1"/>
          <p:nvPr>
            <p:ph idx="2" type="body"/>
          </p:nvPr>
        </p:nvSpPr>
        <p:spPr>
          <a:xfrm>
            <a:off x="472381" y="3617282"/>
            <a:ext cx="2901300" cy="53208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0" name="Google Shape;40;p8"/>
          <p:cNvSpPr txBox="1"/>
          <p:nvPr>
            <p:ph idx="3" type="body"/>
          </p:nvPr>
        </p:nvSpPr>
        <p:spPr>
          <a:xfrm>
            <a:off x="3471863" y="2427569"/>
            <a:ext cx="2915400" cy="1189800"/>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1" name="Google Shape;41;p8"/>
          <p:cNvSpPr txBox="1"/>
          <p:nvPr>
            <p:ph idx="4" type="body"/>
          </p:nvPr>
        </p:nvSpPr>
        <p:spPr>
          <a:xfrm>
            <a:off x="3471863" y="3617282"/>
            <a:ext cx="2915400" cy="53208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2" name="Google Shape;42;p8"/>
          <p:cNvSpPr txBox="1"/>
          <p:nvPr>
            <p:ph idx="10" type="dt"/>
          </p:nvPr>
        </p:nvSpPr>
        <p:spPr>
          <a:xfrm>
            <a:off x="471488" y="9178454"/>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8"/>
          <p:cNvSpPr txBox="1"/>
          <p:nvPr>
            <p:ph idx="11" type="ftr"/>
          </p:nvPr>
        </p:nvSpPr>
        <p:spPr>
          <a:xfrm>
            <a:off x="2271713" y="9178454"/>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8"/>
          <p:cNvSpPr txBox="1"/>
          <p:nvPr>
            <p:ph idx="12" type="sldNum"/>
          </p:nvPr>
        </p:nvSpPr>
        <p:spPr>
          <a:xfrm>
            <a:off x="4843463" y="9178454"/>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r Titel" type="titleOnly">
  <p:cSld name="TITLE_ONLY">
    <p:spTree>
      <p:nvGrpSpPr>
        <p:cNvPr id="45" name="Shape 45"/>
        <p:cNvGrpSpPr/>
        <p:nvPr/>
      </p:nvGrpSpPr>
      <p:grpSpPr>
        <a:xfrm>
          <a:off x="0" y="0"/>
          <a:ext cx="0" cy="0"/>
          <a:chOff x="0" y="0"/>
          <a:chExt cx="0" cy="0"/>
        </a:xfrm>
      </p:grpSpPr>
      <p:sp>
        <p:nvSpPr>
          <p:cNvPr id="46" name="Google Shape;46;p9"/>
          <p:cNvSpPr txBox="1"/>
          <p:nvPr>
            <p:ph type="title"/>
          </p:nvPr>
        </p:nvSpPr>
        <p:spPr>
          <a:xfrm>
            <a:off x="471488" y="527236"/>
            <a:ext cx="5915100" cy="19140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9"/>
          <p:cNvSpPr txBox="1"/>
          <p:nvPr>
            <p:ph idx="10" type="dt"/>
          </p:nvPr>
        </p:nvSpPr>
        <p:spPr>
          <a:xfrm>
            <a:off x="471488" y="9178454"/>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9"/>
          <p:cNvSpPr txBox="1"/>
          <p:nvPr>
            <p:ph idx="11" type="ftr"/>
          </p:nvPr>
        </p:nvSpPr>
        <p:spPr>
          <a:xfrm>
            <a:off x="2271713" y="9178454"/>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9"/>
          <p:cNvSpPr txBox="1"/>
          <p:nvPr>
            <p:ph idx="12" type="sldNum"/>
          </p:nvPr>
        </p:nvSpPr>
        <p:spPr>
          <a:xfrm>
            <a:off x="4843463" y="9178454"/>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r" type="blank">
  <p:cSld name="BLANK">
    <p:spTree>
      <p:nvGrpSpPr>
        <p:cNvPr id="50" name="Shape 50"/>
        <p:cNvGrpSpPr/>
        <p:nvPr/>
      </p:nvGrpSpPr>
      <p:grpSpPr>
        <a:xfrm>
          <a:off x="0" y="0"/>
          <a:ext cx="0" cy="0"/>
          <a:chOff x="0" y="0"/>
          <a:chExt cx="0" cy="0"/>
        </a:xfrm>
      </p:grpSpPr>
      <p:sp>
        <p:nvSpPr>
          <p:cNvPr id="51" name="Google Shape;51;p10"/>
          <p:cNvSpPr txBox="1"/>
          <p:nvPr>
            <p:ph idx="10" type="dt"/>
          </p:nvPr>
        </p:nvSpPr>
        <p:spPr>
          <a:xfrm>
            <a:off x="471488" y="9178454"/>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0"/>
          <p:cNvSpPr txBox="1"/>
          <p:nvPr>
            <p:ph idx="11" type="ftr"/>
          </p:nvPr>
        </p:nvSpPr>
        <p:spPr>
          <a:xfrm>
            <a:off x="2271713" y="9178454"/>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0"/>
          <p:cNvSpPr txBox="1"/>
          <p:nvPr>
            <p:ph idx="12" type="sldNum"/>
          </p:nvPr>
        </p:nvSpPr>
        <p:spPr>
          <a:xfrm>
            <a:off x="4843463" y="9178454"/>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alt mit Überschrift" type="objTx">
  <p:cSld name="OBJECT_WITH_CAPTION_TEXT">
    <p:spTree>
      <p:nvGrpSpPr>
        <p:cNvPr id="54" name="Shape 54"/>
        <p:cNvGrpSpPr/>
        <p:nvPr/>
      </p:nvGrpSpPr>
      <p:grpSpPr>
        <a:xfrm>
          <a:off x="0" y="0"/>
          <a:ext cx="0" cy="0"/>
          <a:chOff x="0" y="0"/>
          <a:chExt cx="0" cy="0"/>
        </a:xfrm>
      </p:grpSpPr>
      <p:sp>
        <p:nvSpPr>
          <p:cNvPr id="55" name="Google Shape;55;p11"/>
          <p:cNvSpPr txBox="1"/>
          <p:nvPr>
            <p:ph type="title"/>
          </p:nvPr>
        </p:nvSpPr>
        <p:spPr>
          <a:xfrm>
            <a:off x="472381" y="660188"/>
            <a:ext cx="2211900" cy="2310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1"/>
          <p:cNvSpPr txBox="1"/>
          <p:nvPr>
            <p:ph idx="1" type="body"/>
          </p:nvPr>
        </p:nvSpPr>
        <p:spPr>
          <a:xfrm>
            <a:off x="2915543" y="1425826"/>
            <a:ext cx="3471900" cy="7037400"/>
          </a:xfrm>
          <a:prstGeom prst="rect">
            <a:avLst/>
          </a:prstGeom>
          <a:noFill/>
          <a:ln>
            <a:noFill/>
          </a:ln>
        </p:spPr>
        <p:txBody>
          <a:bodyPr anchorCtr="0" anchor="t" bIns="45700" lIns="91425" spcFirstLastPara="1" rIns="91425" wrap="square" tIns="45700">
            <a:noAutofit/>
          </a:bodyPr>
          <a:lstStyle>
            <a:lvl1pPr indent="-381000" lvl="0" marL="457200" algn="l">
              <a:lnSpc>
                <a:spcPct val="90000"/>
              </a:lnSpc>
              <a:spcBef>
                <a:spcPts val="750"/>
              </a:spcBef>
              <a:spcAft>
                <a:spcPts val="0"/>
              </a:spcAft>
              <a:buClr>
                <a:schemeClr val="dk1"/>
              </a:buClr>
              <a:buSzPts val="2400"/>
              <a:buChar char="•"/>
              <a:defRPr sz="2400"/>
            </a:lvl1pPr>
            <a:lvl2pPr indent="-361950" lvl="1" marL="914400" algn="l">
              <a:lnSpc>
                <a:spcPct val="90000"/>
              </a:lnSpc>
              <a:spcBef>
                <a:spcPts val="375"/>
              </a:spcBef>
              <a:spcAft>
                <a:spcPts val="0"/>
              </a:spcAft>
              <a:buClr>
                <a:schemeClr val="dk1"/>
              </a:buClr>
              <a:buSzPts val="2100"/>
              <a:buChar char="•"/>
              <a:defRPr sz="2100"/>
            </a:lvl2pPr>
            <a:lvl3pPr indent="-342900" lvl="2" marL="1371600" algn="l">
              <a:lnSpc>
                <a:spcPct val="90000"/>
              </a:lnSpc>
              <a:spcBef>
                <a:spcPts val="375"/>
              </a:spcBef>
              <a:spcAft>
                <a:spcPts val="0"/>
              </a:spcAft>
              <a:buClr>
                <a:schemeClr val="dk1"/>
              </a:buClr>
              <a:buSzPts val="1800"/>
              <a:buChar char="•"/>
              <a:defRPr sz="1800"/>
            </a:lvl3pPr>
            <a:lvl4pPr indent="-323850" lvl="3" marL="1828800" algn="l">
              <a:lnSpc>
                <a:spcPct val="90000"/>
              </a:lnSpc>
              <a:spcBef>
                <a:spcPts val="375"/>
              </a:spcBef>
              <a:spcAft>
                <a:spcPts val="0"/>
              </a:spcAft>
              <a:buClr>
                <a:schemeClr val="dk1"/>
              </a:buClr>
              <a:buSzPts val="1500"/>
              <a:buChar char="•"/>
              <a:defRPr sz="1500"/>
            </a:lvl4pPr>
            <a:lvl5pPr indent="-323850" lvl="4" marL="2286000" algn="l">
              <a:lnSpc>
                <a:spcPct val="90000"/>
              </a:lnSpc>
              <a:spcBef>
                <a:spcPts val="375"/>
              </a:spcBef>
              <a:spcAft>
                <a:spcPts val="0"/>
              </a:spcAft>
              <a:buClr>
                <a:schemeClr val="dk1"/>
              </a:buClr>
              <a:buSzPts val="1500"/>
              <a:buChar char="•"/>
              <a:defRPr sz="1500"/>
            </a:lvl5pPr>
            <a:lvl6pPr indent="-323850" lvl="5" marL="2743200" algn="l">
              <a:lnSpc>
                <a:spcPct val="90000"/>
              </a:lnSpc>
              <a:spcBef>
                <a:spcPts val="375"/>
              </a:spcBef>
              <a:spcAft>
                <a:spcPts val="0"/>
              </a:spcAft>
              <a:buClr>
                <a:schemeClr val="dk1"/>
              </a:buClr>
              <a:buSzPts val="1500"/>
              <a:buChar char="•"/>
              <a:defRPr sz="1500"/>
            </a:lvl6pPr>
            <a:lvl7pPr indent="-323850" lvl="6" marL="3200400" algn="l">
              <a:lnSpc>
                <a:spcPct val="90000"/>
              </a:lnSpc>
              <a:spcBef>
                <a:spcPts val="375"/>
              </a:spcBef>
              <a:spcAft>
                <a:spcPts val="0"/>
              </a:spcAft>
              <a:buClr>
                <a:schemeClr val="dk1"/>
              </a:buClr>
              <a:buSzPts val="1500"/>
              <a:buChar char="•"/>
              <a:defRPr sz="1500"/>
            </a:lvl7pPr>
            <a:lvl8pPr indent="-323850" lvl="7" marL="3657600" algn="l">
              <a:lnSpc>
                <a:spcPct val="90000"/>
              </a:lnSpc>
              <a:spcBef>
                <a:spcPts val="375"/>
              </a:spcBef>
              <a:spcAft>
                <a:spcPts val="0"/>
              </a:spcAft>
              <a:buClr>
                <a:schemeClr val="dk1"/>
              </a:buClr>
              <a:buSzPts val="1500"/>
              <a:buChar char="•"/>
              <a:defRPr sz="1500"/>
            </a:lvl8pPr>
            <a:lvl9pPr indent="-323850" lvl="8" marL="4114800" algn="l">
              <a:lnSpc>
                <a:spcPct val="90000"/>
              </a:lnSpc>
              <a:spcBef>
                <a:spcPts val="375"/>
              </a:spcBef>
              <a:spcAft>
                <a:spcPts val="0"/>
              </a:spcAft>
              <a:buClr>
                <a:schemeClr val="dk1"/>
              </a:buClr>
              <a:buSzPts val="1500"/>
              <a:buChar char="•"/>
              <a:defRPr sz="1500"/>
            </a:lvl9pPr>
          </a:lstStyle>
          <a:p/>
        </p:txBody>
      </p:sp>
      <p:sp>
        <p:nvSpPr>
          <p:cNvPr id="57" name="Google Shape;57;p11"/>
          <p:cNvSpPr txBox="1"/>
          <p:nvPr>
            <p:ph idx="2" type="body"/>
          </p:nvPr>
        </p:nvSpPr>
        <p:spPr>
          <a:xfrm>
            <a:off x="472381" y="2970847"/>
            <a:ext cx="2211900" cy="5504100"/>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58" name="Google Shape;58;p11"/>
          <p:cNvSpPr txBox="1"/>
          <p:nvPr>
            <p:ph idx="10" type="dt"/>
          </p:nvPr>
        </p:nvSpPr>
        <p:spPr>
          <a:xfrm>
            <a:off x="471488" y="9178454"/>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1"/>
          <p:cNvSpPr txBox="1"/>
          <p:nvPr>
            <p:ph idx="11" type="ftr"/>
          </p:nvPr>
        </p:nvSpPr>
        <p:spPr>
          <a:xfrm>
            <a:off x="2271713" y="9178454"/>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1"/>
          <p:cNvSpPr txBox="1"/>
          <p:nvPr>
            <p:ph idx="12" type="sldNum"/>
          </p:nvPr>
        </p:nvSpPr>
        <p:spPr>
          <a:xfrm>
            <a:off x="4843463" y="9178454"/>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ld mit Überschrift" type="picTx">
  <p:cSld name="PICTURE_WITH_CAPTION_TEXT">
    <p:spTree>
      <p:nvGrpSpPr>
        <p:cNvPr id="61" name="Shape 61"/>
        <p:cNvGrpSpPr/>
        <p:nvPr/>
      </p:nvGrpSpPr>
      <p:grpSpPr>
        <a:xfrm>
          <a:off x="0" y="0"/>
          <a:ext cx="0" cy="0"/>
          <a:chOff x="0" y="0"/>
          <a:chExt cx="0" cy="0"/>
        </a:xfrm>
      </p:grpSpPr>
      <p:sp>
        <p:nvSpPr>
          <p:cNvPr id="62" name="Google Shape;62;p12"/>
          <p:cNvSpPr txBox="1"/>
          <p:nvPr>
            <p:ph type="title"/>
          </p:nvPr>
        </p:nvSpPr>
        <p:spPr>
          <a:xfrm>
            <a:off x="472381" y="660188"/>
            <a:ext cx="2211900" cy="2310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2"/>
          <p:cNvSpPr/>
          <p:nvPr>
            <p:ph idx="2" type="pic"/>
          </p:nvPr>
        </p:nvSpPr>
        <p:spPr>
          <a:xfrm>
            <a:off x="2915543" y="1425826"/>
            <a:ext cx="3471900" cy="703740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75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1pPr>
            <a:lvl2pPr lvl="1" marR="0" rtl="0" algn="l">
              <a:lnSpc>
                <a:spcPct val="90000"/>
              </a:lnSpc>
              <a:spcBef>
                <a:spcPts val="375"/>
              </a:spcBef>
              <a:spcAft>
                <a:spcPts val="0"/>
              </a:spcAft>
              <a:buClr>
                <a:schemeClr val="dk1"/>
              </a:buClr>
              <a:buSzPts val="2100"/>
              <a:buFont typeface="Arial"/>
              <a:buNone/>
              <a:defRPr b="0" i="0" sz="2100" u="none" cap="none" strike="noStrike">
                <a:solidFill>
                  <a:schemeClr val="dk1"/>
                </a:solidFill>
                <a:latin typeface="Calibri"/>
                <a:ea typeface="Calibri"/>
                <a:cs typeface="Calibri"/>
                <a:sym typeface="Calibri"/>
              </a:defRPr>
            </a:lvl2pPr>
            <a:lvl3pPr lvl="2" marR="0" rtl="0" algn="l">
              <a:lnSpc>
                <a:spcPct val="90000"/>
              </a:lnSpc>
              <a:spcBef>
                <a:spcPts val="375"/>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3pPr>
            <a:lvl4pPr lvl="3"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4pPr>
            <a:lvl5pPr lvl="4"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5pPr>
            <a:lvl6pPr lvl="5"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6pPr>
            <a:lvl7pPr lvl="6"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7pPr>
            <a:lvl8pPr lvl="7"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8pPr>
            <a:lvl9pPr lvl="8"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9pPr>
          </a:lstStyle>
          <a:p/>
        </p:txBody>
      </p:sp>
      <p:sp>
        <p:nvSpPr>
          <p:cNvPr id="64" name="Google Shape;64;p12"/>
          <p:cNvSpPr txBox="1"/>
          <p:nvPr>
            <p:ph idx="1" type="body"/>
          </p:nvPr>
        </p:nvSpPr>
        <p:spPr>
          <a:xfrm>
            <a:off x="472381" y="2970847"/>
            <a:ext cx="2211900" cy="5504100"/>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65" name="Google Shape;65;p12"/>
          <p:cNvSpPr txBox="1"/>
          <p:nvPr>
            <p:ph idx="10" type="dt"/>
          </p:nvPr>
        </p:nvSpPr>
        <p:spPr>
          <a:xfrm>
            <a:off x="471488" y="9178454"/>
            <a:ext cx="1542900" cy="527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2"/>
          <p:cNvSpPr txBox="1"/>
          <p:nvPr>
            <p:ph idx="11" type="ftr"/>
          </p:nvPr>
        </p:nvSpPr>
        <p:spPr>
          <a:xfrm>
            <a:off x="2271713" y="9178454"/>
            <a:ext cx="2314500" cy="52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2"/>
          <p:cNvSpPr txBox="1"/>
          <p:nvPr>
            <p:ph idx="12" type="sldNum"/>
          </p:nvPr>
        </p:nvSpPr>
        <p:spPr>
          <a:xfrm>
            <a:off x="4843463" y="9178454"/>
            <a:ext cx="1542900" cy="5274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471488" y="527236"/>
            <a:ext cx="5915100" cy="191400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3"/>
          <p:cNvSpPr txBox="1"/>
          <p:nvPr>
            <p:ph idx="1" type="body"/>
          </p:nvPr>
        </p:nvSpPr>
        <p:spPr>
          <a:xfrm>
            <a:off x="471488" y="2636169"/>
            <a:ext cx="5915100" cy="6283200"/>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8" name="Google Shape;8;p3"/>
          <p:cNvSpPr txBox="1"/>
          <p:nvPr>
            <p:ph idx="10" type="dt"/>
          </p:nvPr>
        </p:nvSpPr>
        <p:spPr>
          <a:xfrm>
            <a:off x="471488" y="9178454"/>
            <a:ext cx="1542900" cy="5274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3"/>
          <p:cNvSpPr txBox="1"/>
          <p:nvPr>
            <p:ph idx="11" type="ftr"/>
          </p:nvPr>
        </p:nvSpPr>
        <p:spPr>
          <a:xfrm>
            <a:off x="2271713" y="9178454"/>
            <a:ext cx="2314500" cy="5274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3"/>
          <p:cNvSpPr txBox="1"/>
          <p:nvPr>
            <p:ph idx="12" type="sldNum"/>
          </p:nvPr>
        </p:nvSpPr>
        <p:spPr>
          <a:xfrm>
            <a:off x="4843463" y="9178454"/>
            <a:ext cx="1542900" cy="5274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0" name="Shape 80"/>
        <p:cNvGrpSpPr/>
        <p:nvPr/>
      </p:nvGrpSpPr>
      <p:grpSpPr>
        <a:xfrm>
          <a:off x="0" y="0"/>
          <a:ext cx="0" cy="0"/>
          <a:chOff x="0" y="0"/>
          <a:chExt cx="0" cy="0"/>
        </a:xfrm>
      </p:grpSpPr>
      <p:sp>
        <p:nvSpPr>
          <p:cNvPr id="81" name="Google Shape;81;p15"/>
          <p:cNvSpPr txBox="1"/>
          <p:nvPr>
            <p:ph type="title"/>
          </p:nvPr>
        </p:nvSpPr>
        <p:spPr>
          <a:xfrm>
            <a:off x="471488" y="527277"/>
            <a:ext cx="5915100" cy="191400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2" name="Google Shape;82;p15"/>
          <p:cNvSpPr txBox="1"/>
          <p:nvPr>
            <p:ph idx="1" type="body"/>
          </p:nvPr>
        </p:nvSpPr>
        <p:spPr>
          <a:xfrm>
            <a:off x="471488" y="2636375"/>
            <a:ext cx="5915100" cy="6283800"/>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83" name="Google Shape;83;p15"/>
          <p:cNvSpPr txBox="1"/>
          <p:nvPr>
            <p:ph idx="10" type="dt"/>
          </p:nvPr>
        </p:nvSpPr>
        <p:spPr>
          <a:xfrm>
            <a:off x="471488" y="9179172"/>
            <a:ext cx="1542900" cy="5274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4" name="Google Shape;84;p15"/>
          <p:cNvSpPr txBox="1"/>
          <p:nvPr>
            <p:ph idx="11" type="ftr"/>
          </p:nvPr>
        </p:nvSpPr>
        <p:spPr>
          <a:xfrm>
            <a:off x="2271713" y="9179172"/>
            <a:ext cx="2314500" cy="5274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5" name="Google Shape;85;p15"/>
          <p:cNvSpPr txBox="1"/>
          <p:nvPr>
            <p:ph idx="12" type="sldNum"/>
          </p:nvPr>
        </p:nvSpPr>
        <p:spPr>
          <a:xfrm>
            <a:off x="4843463" y="9179172"/>
            <a:ext cx="1542900" cy="5274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de"/>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carvolution.com/" TargetMode="External"/><Relationship Id="rId4" Type="http://schemas.openxmlformats.org/officeDocument/2006/relationships/hyperlink" Target="https://www.carvolution.com/de/faq" TargetMode="External"/><Relationship Id="rId5" Type="http://schemas.openxmlformats.org/officeDocument/2006/relationships/image" Target="../media/image1.png"/><Relationship Id="rId6"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
          <p:cNvSpPr/>
          <p:nvPr/>
        </p:nvSpPr>
        <p:spPr>
          <a:xfrm>
            <a:off x="1987750" y="503189"/>
            <a:ext cx="4521000" cy="465000"/>
          </a:xfrm>
          <a:prstGeom prst="rect">
            <a:avLst/>
          </a:prstGeom>
          <a:solidFill>
            <a:srgbClr val="0B4859"/>
          </a:solidFill>
          <a:ln>
            <a:noFill/>
          </a:ln>
        </p:spPr>
        <p:txBody>
          <a:bodyPr anchorCtr="0" anchor="ctr" bIns="36000" lIns="36000" spcFirstLastPara="1" rIns="36000" wrap="square" tIns="36000">
            <a:noAutofit/>
          </a:bodyPr>
          <a:lstStyle/>
          <a:p>
            <a:pPr indent="0" lvl="0" marL="44998" marR="0" rtl="0" algn="l">
              <a:lnSpc>
                <a:spcPct val="100000"/>
              </a:lnSpc>
              <a:spcBef>
                <a:spcPts val="0"/>
              </a:spcBef>
              <a:spcAft>
                <a:spcPts val="0"/>
              </a:spcAft>
              <a:buClr>
                <a:srgbClr val="000000"/>
              </a:buClr>
              <a:buSzPts val="1000"/>
              <a:buFont typeface="Arial"/>
              <a:buNone/>
            </a:pPr>
            <a:r>
              <a:rPr b="0" i="0" lang="de" sz="1000" u="none" cap="none" strike="noStrike">
                <a:solidFill>
                  <a:schemeClr val="lt1"/>
                </a:solidFill>
                <a:latin typeface="Lato"/>
                <a:ea typeface="Lato"/>
                <a:cs typeface="Lato"/>
                <a:sym typeface="Lato"/>
              </a:rPr>
              <a:t>Carvolution vermietet Autos diverser Grössen und trägt alle Kosten (Steuern, Versicherung, Reparaturen, Vignette etc.), ausser Benzin.</a:t>
            </a:r>
            <a:endParaRPr b="0" i="0" sz="1000" u="none" cap="none" strike="noStrike">
              <a:solidFill>
                <a:schemeClr val="lt1"/>
              </a:solidFill>
              <a:latin typeface="Lato"/>
              <a:ea typeface="Lato"/>
              <a:cs typeface="Lato"/>
              <a:sym typeface="Lato"/>
            </a:endParaRPr>
          </a:p>
        </p:txBody>
      </p:sp>
      <p:sp>
        <p:nvSpPr>
          <p:cNvPr id="160" name="Google Shape;160;p1"/>
          <p:cNvSpPr/>
          <p:nvPr/>
        </p:nvSpPr>
        <p:spPr>
          <a:xfrm>
            <a:off x="349222" y="1153299"/>
            <a:ext cx="3024000" cy="2098200"/>
          </a:xfrm>
          <a:prstGeom prst="rect">
            <a:avLst/>
          </a:prstGeom>
          <a:solidFill>
            <a:srgbClr val="F2F2F2"/>
          </a:solidFill>
          <a:ln>
            <a:noFill/>
          </a:ln>
        </p:spPr>
        <p:txBody>
          <a:bodyPr anchorCtr="0" anchor="t" bIns="36000" lIns="36000" spcFirstLastPara="1" rIns="36000" wrap="square" tIns="36000">
            <a:noAutofit/>
          </a:bodyPr>
          <a:lstStyle/>
          <a:p>
            <a:pPr indent="0" lvl="0" marL="0" marR="0" rtl="0" algn="l">
              <a:lnSpc>
                <a:spcPct val="100000"/>
              </a:lnSpc>
              <a:spcBef>
                <a:spcPts val="0"/>
              </a:spcBef>
              <a:spcAft>
                <a:spcPts val="0"/>
              </a:spcAft>
              <a:buClr>
                <a:schemeClr val="dk1"/>
              </a:buClr>
              <a:buSzPts val="1000"/>
              <a:buFont typeface="Arial"/>
              <a:buNone/>
            </a:pPr>
            <a:r>
              <a:rPr b="1" i="0" lang="de" sz="1000" u="none" cap="none" strike="noStrike">
                <a:solidFill>
                  <a:schemeClr val="dk1"/>
                </a:solidFill>
                <a:latin typeface="Lato"/>
                <a:ea typeface="Lato"/>
                <a:cs typeface="Lato"/>
                <a:sym typeface="Lato"/>
              </a:rPr>
              <a:t>ALLES WICHTIGE AUF EINEN BLICK</a:t>
            </a:r>
            <a:endParaRPr b="0" i="0"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b="0" i="0" lang="de" sz="1000" u="none" cap="none" strike="noStrike">
                <a:solidFill>
                  <a:schemeClr val="dk1"/>
                </a:solidFill>
                <a:latin typeface="Lato"/>
                <a:ea typeface="Lato"/>
                <a:cs typeface="Lato"/>
                <a:sym typeface="Lato"/>
              </a:rPr>
              <a:t>Carvolution vermietet Autos unterschiedlicher Kategorien und Grössen. Carvolution positioniert seinen Service als „rundum Sorglospaket“ und befreit Autofahrer von jeglichem Aufwand. Keine Reparaturen, keine Winterpneus einlagern, keine Vignette kaufen, keine Versicherungen, Abgaben oder Motorfahrzeugkontrollen mehr. Die Mindest-dauer eines Abos beträgt 6 Monate, danach kann das Fahrzeug jeweils innerhalb 30 Tagen und gewechselt werden. Alles zum monatlichen Fixpreis.</a:t>
            </a:r>
            <a:endParaRPr b="0" i="0" sz="1000" u="none" cap="none" strike="noStrike">
              <a:solidFill>
                <a:srgbClr val="000000"/>
              </a:solidFill>
              <a:latin typeface="Lato"/>
              <a:ea typeface="Lato"/>
              <a:cs typeface="Lato"/>
              <a:sym typeface="Lato"/>
            </a:endParaRPr>
          </a:p>
        </p:txBody>
      </p:sp>
      <p:sp>
        <p:nvSpPr>
          <p:cNvPr id="161" name="Google Shape;161;p1"/>
          <p:cNvSpPr/>
          <p:nvPr/>
        </p:nvSpPr>
        <p:spPr>
          <a:xfrm>
            <a:off x="3484778" y="1153299"/>
            <a:ext cx="3024000" cy="2098200"/>
          </a:xfrm>
          <a:prstGeom prst="rect">
            <a:avLst/>
          </a:prstGeom>
          <a:solidFill>
            <a:srgbClr val="F2F2F2"/>
          </a:solidFill>
          <a:ln>
            <a:noFill/>
          </a:ln>
        </p:spPr>
        <p:txBody>
          <a:bodyPr anchorCtr="0" anchor="t" bIns="36000" lIns="36000" spcFirstLastPara="1" rIns="36000" wrap="square" tIns="36000">
            <a:noAutofit/>
          </a:bodyPr>
          <a:lstStyle/>
          <a:p>
            <a:pPr indent="0" lvl="0" marL="0" marR="0" rtl="0" algn="l">
              <a:lnSpc>
                <a:spcPct val="100000"/>
              </a:lnSpc>
              <a:spcBef>
                <a:spcPts val="0"/>
              </a:spcBef>
              <a:spcAft>
                <a:spcPts val="0"/>
              </a:spcAft>
              <a:buClr>
                <a:srgbClr val="000000"/>
              </a:buClr>
              <a:buSzPts val="1000"/>
              <a:buFont typeface="Arial"/>
              <a:buNone/>
            </a:pPr>
            <a:r>
              <a:rPr b="1" i="0" lang="de" sz="1000" u="none" cap="none" strike="noStrike">
                <a:solidFill>
                  <a:schemeClr val="dk1"/>
                </a:solidFill>
                <a:latin typeface="Lato"/>
                <a:ea typeface="Lato"/>
                <a:cs typeface="Lato"/>
                <a:sym typeface="Lato"/>
              </a:rPr>
              <a:t>DIE VORTEILE</a:t>
            </a:r>
            <a:endParaRPr b="0" i="0" sz="10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Lato"/>
              <a:ea typeface="Lato"/>
              <a:cs typeface="Lato"/>
              <a:sym typeface="Lato"/>
            </a:endParaRPr>
          </a:p>
          <a:p>
            <a:pPr indent="-112100" lvl="0" marL="228600" marR="0" rtl="0" algn="l">
              <a:lnSpc>
                <a:spcPct val="100000"/>
              </a:lnSpc>
              <a:spcBef>
                <a:spcPts val="0"/>
              </a:spcBef>
              <a:spcAft>
                <a:spcPts val="0"/>
              </a:spcAft>
              <a:buClr>
                <a:schemeClr val="dk1"/>
              </a:buClr>
              <a:buSzPts val="1000"/>
              <a:buFont typeface="Calibri"/>
              <a:buAutoNum type="arabicParenBoth"/>
            </a:pPr>
            <a:r>
              <a:rPr b="1" i="0" lang="de" sz="1000" u="none" cap="none" strike="noStrike">
                <a:solidFill>
                  <a:schemeClr val="dk1"/>
                </a:solidFill>
                <a:latin typeface="Lato"/>
                <a:ea typeface="Lato"/>
                <a:cs typeface="Lato"/>
                <a:sym typeface="Lato"/>
              </a:rPr>
              <a:t>Alles inklusive:</a:t>
            </a:r>
            <a:r>
              <a:rPr b="0" i="0" lang="de" sz="1000" u="none" cap="none" strike="noStrike">
                <a:solidFill>
                  <a:schemeClr val="dk1"/>
                </a:solidFill>
                <a:latin typeface="Lato"/>
                <a:ea typeface="Lato"/>
                <a:cs typeface="Lato"/>
                <a:sym typeface="Lato"/>
              </a:rPr>
              <a:t> Keine Versicherung, keine Steuern, keine Reparaturen. Alles inklusive, ausser Benzin.</a:t>
            </a:r>
            <a:endParaRPr b="0" i="0" sz="1000" u="none" cap="none" strike="noStrike">
              <a:solidFill>
                <a:srgbClr val="000000"/>
              </a:solidFill>
              <a:latin typeface="Lato"/>
              <a:ea typeface="Lato"/>
              <a:cs typeface="Lato"/>
              <a:sym typeface="Lato"/>
            </a:endParaRPr>
          </a:p>
          <a:p>
            <a:pPr indent="-112100" lvl="0" marL="228600" marR="0" rtl="0" algn="l">
              <a:lnSpc>
                <a:spcPct val="100000"/>
              </a:lnSpc>
              <a:spcBef>
                <a:spcPts val="0"/>
              </a:spcBef>
              <a:spcAft>
                <a:spcPts val="0"/>
              </a:spcAft>
              <a:buClr>
                <a:schemeClr val="dk1"/>
              </a:buClr>
              <a:buSzPts val="1000"/>
              <a:buFont typeface="Calibri"/>
              <a:buAutoNum type="arabicParenBoth"/>
            </a:pPr>
            <a:r>
              <a:rPr b="1" i="0" lang="de" sz="1000" u="none" cap="none" strike="noStrike">
                <a:solidFill>
                  <a:schemeClr val="dk1"/>
                </a:solidFill>
                <a:latin typeface="Lato"/>
                <a:ea typeface="Lato"/>
                <a:cs typeface="Lato"/>
                <a:sym typeface="Lato"/>
              </a:rPr>
              <a:t>Transparente Preise:</a:t>
            </a:r>
            <a:r>
              <a:rPr b="0" i="0" lang="de" sz="1000" u="none" cap="none" strike="noStrike">
                <a:solidFill>
                  <a:schemeClr val="dk1"/>
                </a:solidFill>
                <a:latin typeface="Lato"/>
                <a:ea typeface="Lato"/>
                <a:cs typeface="Lato"/>
                <a:sym typeface="Lato"/>
              </a:rPr>
              <a:t> Eine monatliche Miete für alles. Keine versteckten oder unerwartete Kosten.</a:t>
            </a:r>
            <a:endParaRPr b="0" i="0" sz="1000" u="none" cap="none" strike="noStrike">
              <a:solidFill>
                <a:srgbClr val="000000"/>
              </a:solidFill>
              <a:latin typeface="Lato"/>
              <a:ea typeface="Lato"/>
              <a:cs typeface="Lato"/>
              <a:sym typeface="Lato"/>
            </a:endParaRPr>
          </a:p>
          <a:p>
            <a:pPr indent="-112100" lvl="0" marL="228600" marR="0" rtl="0" algn="l">
              <a:lnSpc>
                <a:spcPct val="100000"/>
              </a:lnSpc>
              <a:spcBef>
                <a:spcPts val="0"/>
              </a:spcBef>
              <a:spcAft>
                <a:spcPts val="0"/>
              </a:spcAft>
              <a:buClr>
                <a:schemeClr val="dk1"/>
              </a:buClr>
              <a:buSzPts val="1000"/>
              <a:buFont typeface="Calibri"/>
              <a:buAutoNum type="arabicParenBoth"/>
            </a:pPr>
            <a:r>
              <a:rPr b="1" i="0" lang="de" sz="1000" u="none" cap="none" strike="noStrike">
                <a:solidFill>
                  <a:schemeClr val="dk1"/>
                </a:solidFill>
                <a:latin typeface="Lato"/>
                <a:ea typeface="Lato"/>
                <a:cs typeface="Lato"/>
                <a:sym typeface="Lato"/>
              </a:rPr>
              <a:t>Sorglos &amp; flexibel:</a:t>
            </a:r>
            <a:r>
              <a:rPr b="0" i="0" lang="de" sz="1000" u="none" cap="none" strike="noStrike">
                <a:solidFill>
                  <a:schemeClr val="dk1"/>
                </a:solidFill>
                <a:latin typeface="Lato"/>
                <a:ea typeface="Lato"/>
                <a:cs typeface="Lato"/>
                <a:sym typeface="Lato"/>
              </a:rPr>
              <a:t> Grosse Flexibilität nach den ersten 6 Monaten. Verändern sich die Notwendigkeiten, kann man alle 30 Tage sein Auto wechseln.</a:t>
            </a:r>
            <a:endParaRPr b="0" i="0" sz="1000" u="none" cap="none" strike="noStrike">
              <a:solidFill>
                <a:srgbClr val="000000"/>
              </a:solidFill>
              <a:latin typeface="Lato"/>
              <a:ea typeface="Lato"/>
              <a:cs typeface="Lato"/>
              <a:sym typeface="Lato"/>
            </a:endParaRPr>
          </a:p>
        </p:txBody>
      </p:sp>
      <p:sp>
        <p:nvSpPr>
          <p:cNvPr id="162" name="Google Shape;162;p1"/>
          <p:cNvSpPr/>
          <p:nvPr/>
        </p:nvSpPr>
        <p:spPr>
          <a:xfrm>
            <a:off x="349217" y="3306365"/>
            <a:ext cx="6159600" cy="2323800"/>
          </a:xfrm>
          <a:prstGeom prst="rect">
            <a:avLst/>
          </a:prstGeom>
          <a:noFill/>
          <a:ln cap="flat" cmpd="sng" w="9525">
            <a:solidFill>
              <a:srgbClr val="0B4859"/>
            </a:solidFill>
            <a:prstDash val="solid"/>
            <a:miter lim="800000"/>
            <a:headEnd len="sm" w="sm" type="none"/>
            <a:tailEnd len="sm" w="sm" type="none"/>
          </a:ln>
        </p:spPr>
        <p:txBody>
          <a:bodyPr anchorCtr="0" anchor="t" bIns="36000" lIns="36000" spcFirstLastPara="1" rIns="36000" wrap="square" tIns="360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chemeClr val="dk1"/>
              </a:solidFill>
              <a:latin typeface="Calibri"/>
              <a:ea typeface="Calibri"/>
              <a:cs typeface="Calibri"/>
              <a:sym typeface="Calibri"/>
            </a:endParaRPr>
          </a:p>
        </p:txBody>
      </p:sp>
      <p:cxnSp>
        <p:nvCxnSpPr>
          <p:cNvPr id="163" name="Google Shape;163;p1"/>
          <p:cNvCxnSpPr/>
          <p:nvPr/>
        </p:nvCxnSpPr>
        <p:spPr>
          <a:xfrm>
            <a:off x="349220" y="1053400"/>
            <a:ext cx="6159600" cy="0"/>
          </a:xfrm>
          <a:prstGeom prst="straightConnector1">
            <a:avLst/>
          </a:prstGeom>
          <a:noFill/>
          <a:ln cap="flat" cmpd="sng" w="9525">
            <a:solidFill>
              <a:srgbClr val="0B4859"/>
            </a:solidFill>
            <a:prstDash val="solid"/>
            <a:miter lim="800000"/>
            <a:headEnd len="sm" w="sm" type="none"/>
            <a:tailEnd len="sm" w="sm" type="none"/>
          </a:ln>
        </p:spPr>
      </p:cxnSp>
      <p:sp>
        <p:nvSpPr>
          <p:cNvPr id="164" name="Google Shape;164;p1"/>
          <p:cNvSpPr/>
          <p:nvPr/>
        </p:nvSpPr>
        <p:spPr>
          <a:xfrm>
            <a:off x="349222" y="7416998"/>
            <a:ext cx="3024000" cy="1797000"/>
          </a:xfrm>
          <a:prstGeom prst="rect">
            <a:avLst/>
          </a:prstGeom>
          <a:solidFill>
            <a:srgbClr val="F2F2F2"/>
          </a:solidFill>
          <a:ln>
            <a:noFill/>
          </a:ln>
        </p:spPr>
        <p:txBody>
          <a:bodyPr anchorCtr="0" anchor="t" bIns="36000" lIns="36000" spcFirstLastPara="1" rIns="36000" wrap="square" tIns="36000">
            <a:noAutofit/>
          </a:bodyPr>
          <a:lstStyle/>
          <a:p>
            <a:pPr indent="0" lvl="0" marL="0" marR="0" rtl="0" algn="l">
              <a:lnSpc>
                <a:spcPct val="100000"/>
              </a:lnSpc>
              <a:spcBef>
                <a:spcPts val="0"/>
              </a:spcBef>
              <a:spcAft>
                <a:spcPts val="0"/>
              </a:spcAft>
              <a:buClr>
                <a:srgbClr val="000000"/>
              </a:buClr>
              <a:buSzPts val="1000"/>
              <a:buFont typeface="Arial"/>
              <a:buNone/>
            </a:pPr>
            <a:r>
              <a:rPr b="1" i="0" lang="de" sz="1000" u="none" cap="none" strike="noStrike">
                <a:solidFill>
                  <a:schemeClr val="dk1"/>
                </a:solidFill>
                <a:latin typeface="Lato"/>
                <a:ea typeface="Lato"/>
                <a:cs typeface="Lato"/>
                <a:sym typeface="Lato"/>
              </a:rPr>
              <a:t>ÜBER CARVOLUTION</a:t>
            </a:r>
            <a:endParaRPr b="0" i="0" sz="10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b="0" i="0" lang="de" sz="1000" u="none" cap="none" strike="noStrike">
                <a:solidFill>
                  <a:schemeClr val="dk1"/>
                </a:solidFill>
                <a:latin typeface="Lato"/>
                <a:ea typeface="Lato"/>
                <a:cs typeface="Lato"/>
                <a:sym typeface="Lato"/>
              </a:rPr>
              <a:t>Carvolution ist ein Schweizer Startup, dass von namhaften Investoren finanziert wird. Kein Anbieter in der Schweiz fokussiert sich so konsequent auf ein optimales Kundenerlebnis: mit einem Klick ein Auto mieten, hin zur persönlichen Auslieferung Zuhause und die organisierte Abholung bei einer Reparatur – Carvolution ist in der Beziehung einzigartig.</a:t>
            </a:r>
            <a:endParaRPr b="0" i="0" sz="1000" u="none" cap="none" strike="noStrike">
              <a:solidFill>
                <a:srgbClr val="000000"/>
              </a:solidFill>
              <a:latin typeface="Lato"/>
              <a:ea typeface="Lato"/>
              <a:cs typeface="Lato"/>
              <a:sym typeface="Lato"/>
            </a:endParaRPr>
          </a:p>
        </p:txBody>
      </p:sp>
      <p:sp>
        <p:nvSpPr>
          <p:cNvPr id="165" name="Google Shape;165;p1"/>
          <p:cNvSpPr/>
          <p:nvPr/>
        </p:nvSpPr>
        <p:spPr>
          <a:xfrm>
            <a:off x="3484778" y="7416998"/>
            <a:ext cx="3024000" cy="1797000"/>
          </a:xfrm>
          <a:prstGeom prst="rect">
            <a:avLst/>
          </a:prstGeom>
          <a:solidFill>
            <a:srgbClr val="F2F2F2"/>
          </a:solidFill>
          <a:ln>
            <a:noFill/>
          </a:ln>
        </p:spPr>
        <p:txBody>
          <a:bodyPr anchorCtr="0" anchor="t" bIns="36000" lIns="36000" spcFirstLastPara="1" rIns="36000" wrap="square" tIns="36000">
            <a:noAutofit/>
          </a:bodyPr>
          <a:lstStyle/>
          <a:p>
            <a:pPr indent="0" lvl="0" marL="0" marR="0" rtl="0" algn="l">
              <a:lnSpc>
                <a:spcPct val="100000"/>
              </a:lnSpc>
              <a:spcBef>
                <a:spcPts val="0"/>
              </a:spcBef>
              <a:spcAft>
                <a:spcPts val="0"/>
              </a:spcAft>
              <a:buClr>
                <a:srgbClr val="000000"/>
              </a:buClr>
              <a:buSzPts val="1000"/>
              <a:buFont typeface="Arial"/>
              <a:buNone/>
            </a:pPr>
            <a:r>
              <a:rPr b="1" i="0" lang="de" sz="1000" u="none" cap="none" strike="noStrike">
                <a:solidFill>
                  <a:schemeClr val="dk1"/>
                </a:solidFill>
                <a:latin typeface="Lato"/>
                <a:ea typeface="Lato"/>
                <a:cs typeface="Lato"/>
                <a:sym typeface="Lato"/>
              </a:rPr>
              <a:t>INTERNE NOTIZEN</a:t>
            </a:r>
            <a:endParaRPr b="0" i="0" sz="10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b="1" i="0"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b="1" i="0" lang="de" sz="1000" u="none" cap="none" strike="noStrike">
                <a:solidFill>
                  <a:schemeClr val="dk1"/>
                </a:solidFill>
                <a:latin typeface="Lato"/>
                <a:ea typeface="Lato"/>
                <a:cs typeface="Lato"/>
                <a:sym typeface="Lato"/>
              </a:rPr>
              <a:t>Ansprechpartner:</a:t>
            </a:r>
            <a:endParaRPr b="0" i="0" sz="1000" u="none" cap="none" strike="noStrike">
              <a:solidFill>
                <a:srgbClr val="000000"/>
              </a:solidFill>
              <a:latin typeface="Lato"/>
              <a:ea typeface="Lato"/>
              <a:cs typeface="Lato"/>
              <a:sym typeface="Lato"/>
            </a:endParaRPr>
          </a:p>
          <a:p>
            <a:pPr indent="-165100" lvl="0" marL="17145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Admin/Partner: Dario Bernardi</a:t>
            </a:r>
            <a:endParaRPr b="0" i="0" sz="1000" u="none" cap="none" strike="noStrike">
              <a:solidFill>
                <a:srgbClr val="000000"/>
              </a:solidFill>
              <a:latin typeface="Lato"/>
              <a:ea typeface="Lato"/>
              <a:cs typeface="Lato"/>
              <a:sym typeface="Lato"/>
            </a:endParaRPr>
          </a:p>
          <a:p>
            <a:pPr indent="-165100" lvl="0" marL="17145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Support: </a:t>
            </a:r>
            <a:r>
              <a:rPr lang="de" sz="1000">
                <a:solidFill>
                  <a:schemeClr val="dk1"/>
                </a:solidFill>
                <a:latin typeface="Lato"/>
                <a:ea typeface="Lato"/>
                <a:cs typeface="Lato"/>
                <a:sym typeface="Lato"/>
              </a:rPr>
              <a:t>Marc-Johan Duvenbeck</a:t>
            </a:r>
            <a:endParaRPr b="0" i="0" sz="1000" u="none" cap="none" strike="noStrike">
              <a:solidFill>
                <a:srgbClr val="000000"/>
              </a:solidFill>
              <a:latin typeface="Lato"/>
              <a:ea typeface="Lato"/>
              <a:cs typeface="Lato"/>
              <a:sym typeface="Lato"/>
            </a:endParaRPr>
          </a:p>
          <a:p>
            <a:pPr indent="-165100" lvl="0" marL="17145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Technik: n/a</a:t>
            </a:r>
            <a:endParaRPr b="0" i="0" sz="1000" u="none" cap="none" strike="noStrike">
              <a:solidFill>
                <a:srgbClr val="000000"/>
              </a:solidFill>
              <a:latin typeface="Lato"/>
              <a:ea typeface="Lato"/>
              <a:cs typeface="Lato"/>
              <a:sym typeface="Lato"/>
            </a:endParaRPr>
          </a:p>
          <a:p>
            <a:pPr indent="-101600" lvl="0" marL="171450" marR="0" rtl="0" algn="l">
              <a:lnSpc>
                <a:spcPct val="100000"/>
              </a:lnSpc>
              <a:spcBef>
                <a:spcPts val="0"/>
              </a:spcBef>
              <a:spcAft>
                <a:spcPts val="0"/>
              </a:spcAft>
              <a:buClr>
                <a:schemeClr val="dk1"/>
              </a:buClr>
              <a:buSzPts val="1100"/>
              <a:buFont typeface="Noto Sans Symbols"/>
              <a:buNone/>
            </a:pPr>
            <a:r>
              <a:t/>
            </a:r>
            <a:endParaRPr b="0" i="0"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b="1" i="0" lang="de" sz="1000" u="none" cap="none" strike="noStrike">
                <a:solidFill>
                  <a:schemeClr val="dk1"/>
                </a:solidFill>
                <a:latin typeface="Lato"/>
                <a:ea typeface="Lato"/>
                <a:cs typeface="Lato"/>
                <a:sym typeface="Lato"/>
              </a:rPr>
              <a:t>URLs:</a:t>
            </a:r>
            <a:endParaRPr b="0" i="0" sz="10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b="0" i="0" lang="de" sz="1000" u="none" cap="none" strike="noStrike">
                <a:solidFill>
                  <a:schemeClr val="dk1"/>
                </a:solidFill>
                <a:latin typeface="Lato"/>
                <a:ea typeface="Lato"/>
                <a:cs typeface="Lato"/>
                <a:sym typeface="Lato"/>
              </a:rPr>
              <a:t>Homepage: </a:t>
            </a:r>
            <a:r>
              <a:rPr b="0" i="0" lang="de" sz="1000" u="sng" cap="none" strike="noStrike">
                <a:solidFill>
                  <a:srgbClr val="000000"/>
                </a:solidFill>
                <a:latin typeface="Lato"/>
                <a:ea typeface="Lato"/>
                <a:cs typeface="Lato"/>
                <a:sym typeface="Lato"/>
                <a:hlinkClick r:id="rId3">
                  <a:extLst>
                    <a:ext uri="{A12FA001-AC4F-418D-AE19-62706E023703}">
                      <ahyp:hlinkClr val="tx"/>
                    </a:ext>
                  </a:extLst>
                </a:hlinkClick>
              </a:rPr>
              <a:t>https://www.carvolution.com</a:t>
            </a:r>
            <a:endParaRPr b="0" i="0" sz="10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b="0" i="0" lang="de" sz="1000" u="none" cap="none" strike="noStrike">
                <a:solidFill>
                  <a:srgbClr val="000000"/>
                </a:solidFill>
                <a:latin typeface="Lato"/>
                <a:ea typeface="Lato"/>
                <a:cs typeface="Lato"/>
                <a:sym typeface="Lato"/>
              </a:rPr>
              <a:t>FAQ: </a:t>
            </a:r>
            <a:r>
              <a:rPr b="0" i="0" lang="de" sz="1000" u="sng" cap="none" strike="noStrike">
                <a:solidFill>
                  <a:srgbClr val="000000"/>
                </a:solidFill>
                <a:latin typeface="Lato"/>
                <a:ea typeface="Lato"/>
                <a:cs typeface="Lato"/>
                <a:sym typeface="Lato"/>
                <a:hlinkClick r:id="rId4">
                  <a:extLst>
                    <a:ext uri="{A12FA001-AC4F-418D-AE19-62706E023703}">
                      <ahyp:hlinkClr val="tx"/>
                    </a:ext>
                  </a:extLst>
                </a:hlinkClick>
              </a:rPr>
              <a:t>https://www.carvolution.com/de/faq</a:t>
            </a:r>
            <a:endParaRPr b="0" i="0" sz="1000" u="none" cap="none" strike="noStrike">
              <a:solidFill>
                <a:srgbClr val="000000"/>
              </a:solidFill>
              <a:latin typeface="Lato"/>
              <a:ea typeface="Lato"/>
              <a:cs typeface="Lato"/>
              <a:sym typeface="Lato"/>
            </a:endParaRPr>
          </a:p>
        </p:txBody>
      </p:sp>
      <p:sp>
        <p:nvSpPr>
          <p:cNvPr id="166" name="Google Shape;166;p1"/>
          <p:cNvSpPr/>
          <p:nvPr/>
        </p:nvSpPr>
        <p:spPr>
          <a:xfrm>
            <a:off x="349222" y="5667076"/>
            <a:ext cx="3024000" cy="1629600"/>
          </a:xfrm>
          <a:prstGeom prst="rect">
            <a:avLst/>
          </a:prstGeom>
          <a:solidFill>
            <a:srgbClr val="F2F2F2"/>
          </a:solidFill>
          <a:ln>
            <a:noFill/>
          </a:ln>
        </p:spPr>
        <p:txBody>
          <a:bodyPr anchorCtr="0" anchor="t" bIns="36000" lIns="36000" spcFirstLastPara="1" rIns="36000" wrap="square" tIns="36000">
            <a:noAutofit/>
          </a:bodyPr>
          <a:lstStyle/>
          <a:p>
            <a:pPr indent="0" lvl="0" marL="0" marR="0" rtl="0" algn="l">
              <a:lnSpc>
                <a:spcPct val="100000"/>
              </a:lnSpc>
              <a:spcBef>
                <a:spcPts val="0"/>
              </a:spcBef>
              <a:spcAft>
                <a:spcPts val="0"/>
              </a:spcAft>
              <a:buClr>
                <a:srgbClr val="000000"/>
              </a:buClr>
              <a:buSzPts val="1000"/>
              <a:buFont typeface="Arial"/>
              <a:buNone/>
            </a:pPr>
            <a:r>
              <a:rPr b="1" i="0" lang="de" sz="1000" u="none" cap="none" strike="noStrike">
                <a:solidFill>
                  <a:schemeClr val="dk1"/>
                </a:solidFill>
                <a:latin typeface="Lato"/>
                <a:ea typeface="Lato"/>
                <a:cs typeface="Lato"/>
                <a:sym typeface="Lato"/>
              </a:rPr>
              <a:t>KONDITIONEN</a:t>
            </a:r>
            <a:endParaRPr b="0" i="0" sz="10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Lato"/>
              <a:ea typeface="Lato"/>
              <a:cs typeface="Lato"/>
              <a:sym typeface="Lato"/>
            </a:endParaRPr>
          </a:p>
          <a:p>
            <a:pPr indent="-165100" lvl="0" marL="17145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Sprachen: Verfügbar in DE, FR, EN</a:t>
            </a:r>
            <a:endParaRPr b="0" i="0" sz="1000" u="none" cap="none" strike="noStrike">
              <a:solidFill>
                <a:schemeClr val="dk1"/>
              </a:solidFill>
              <a:latin typeface="Lato"/>
              <a:ea typeface="Lato"/>
              <a:cs typeface="Lato"/>
              <a:sym typeface="Lato"/>
            </a:endParaRPr>
          </a:p>
          <a:p>
            <a:pPr indent="-165100" lvl="0" marL="17145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Ab CHF 399 / Monat</a:t>
            </a:r>
            <a:endParaRPr b="0" i="0" sz="1000" u="none" cap="none" strike="noStrike">
              <a:solidFill>
                <a:srgbClr val="000000"/>
              </a:solidFill>
              <a:latin typeface="Lato"/>
              <a:ea typeface="Lato"/>
              <a:cs typeface="Lato"/>
              <a:sym typeface="Lato"/>
            </a:endParaRPr>
          </a:p>
          <a:p>
            <a:pPr indent="-165100" lvl="0" marL="17145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Erstperiode Abo: 6 Monate, danach Kündigungsfrist jeweils monatlich</a:t>
            </a:r>
            <a:endParaRPr b="0" i="0" sz="1000" u="none" cap="none" strike="noStrike">
              <a:solidFill>
                <a:srgbClr val="000000"/>
              </a:solidFill>
              <a:latin typeface="Lato"/>
              <a:ea typeface="Lato"/>
              <a:cs typeface="Lato"/>
              <a:sym typeface="Lato"/>
            </a:endParaRPr>
          </a:p>
          <a:p>
            <a:pPr indent="-165100" lvl="0" marL="17145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Fahrzeugkategorie kann nach 6 Monaten alle 30 Tage gewechselt werden</a:t>
            </a:r>
            <a:endParaRPr b="0" i="0" sz="1000" u="none" cap="none" strike="noStrike">
              <a:solidFill>
                <a:srgbClr val="000000"/>
              </a:solidFill>
              <a:latin typeface="Lato"/>
              <a:ea typeface="Lato"/>
              <a:cs typeface="Lato"/>
              <a:sym typeface="Lato"/>
            </a:endParaRPr>
          </a:p>
          <a:p>
            <a:pPr indent="-165100" lvl="0" marL="171450" marR="0" rtl="0" algn="l">
              <a:lnSpc>
                <a:spcPct val="100000"/>
              </a:lnSpc>
              <a:spcBef>
                <a:spcPts val="0"/>
              </a:spcBef>
              <a:spcAft>
                <a:spcPts val="0"/>
              </a:spcAft>
              <a:buClr>
                <a:schemeClr val="dk1"/>
              </a:buClr>
              <a:buSzPts val="1000"/>
              <a:buFont typeface="Lato"/>
              <a:buChar char="−"/>
            </a:pPr>
            <a:r>
              <a:rPr b="1" i="0" lang="de" sz="1000" u="none" cap="none" strike="noStrike">
                <a:solidFill>
                  <a:schemeClr val="dk1"/>
                </a:solidFill>
                <a:latin typeface="Lato"/>
                <a:ea typeface="Lato"/>
                <a:cs typeface="Lato"/>
                <a:sym typeface="Lato"/>
              </a:rPr>
              <a:t>SPEZIALANGEBOT bexio: CHF 500 Rabatt auf Erstvermietung, abbaubar CHF 50 / Monat</a:t>
            </a:r>
            <a:endParaRPr b="0" i="0" sz="1000" u="none" cap="none" strike="noStrike">
              <a:solidFill>
                <a:schemeClr val="dk1"/>
              </a:solidFill>
              <a:latin typeface="Lato"/>
              <a:ea typeface="Lato"/>
              <a:cs typeface="Lato"/>
              <a:sym typeface="Lato"/>
            </a:endParaRPr>
          </a:p>
        </p:txBody>
      </p:sp>
      <p:sp>
        <p:nvSpPr>
          <p:cNvPr id="167" name="Google Shape;167;p1"/>
          <p:cNvSpPr/>
          <p:nvPr/>
        </p:nvSpPr>
        <p:spPr>
          <a:xfrm>
            <a:off x="3484778" y="5667076"/>
            <a:ext cx="3024000" cy="1629600"/>
          </a:xfrm>
          <a:prstGeom prst="rect">
            <a:avLst/>
          </a:prstGeom>
          <a:solidFill>
            <a:srgbClr val="F2F2F2"/>
          </a:solidFill>
          <a:ln>
            <a:noFill/>
          </a:ln>
        </p:spPr>
        <p:txBody>
          <a:bodyPr anchorCtr="0" anchor="t" bIns="36000" lIns="36000" spcFirstLastPara="1" rIns="36000" wrap="square" tIns="36000">
            <a:noAutofit/>
          </a:bodyPr>
          <a:lstStyle/>
          <a:p>
            <a:pPr indent="0" lvl="0" marL="0" marR="0" rtl="0" algn="l">
              <a:lnSpc>
                <a:spcPct val="100000"/>
              </a:lnSpc>
              <a:spcBef>
                <a:spcPts val="0"/>
              </a:spcBef>
              <a:spcAft>
                <a:spcPts val="0"/>
              </a:spcAft>
              <a:buClr>
                <a:srgbClr val="000000"/>
              </a:buClr>
              <a:buSzPts val="1000"/>
              <a:buFont typeface="Arial"/>
              <a:buNone/>
            </a:pPr>
            <a:r>
              <a:rPr b="1" i="0" lang="de" sz="1000" u="none" cap="none" strike="noStrike">
                <a:solidFill>
                  <a:schemeClr val="dk1"/>
                </a:solidFill>
                <a:latin typeface="Lato"/>
                <a:ea typeface="Lato"/>
                <a:cs typeface="Lato"/>
                <a:sym typeface="Lato"/>
              </a:rPr>
              <a:t>FÜR WEN EIGNET SICH CARVOLUTION?</a:t>
            </a:r>
            <a:endParaRPr b="0" i="0" sz="10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b="0" i="0" lang="de" sz="1000" u="none" cap="none" strike="noStrike">
                <a:solidFill>
                  <a:schemeClr val="dk1"/>
                </a:solidFill>
                <a:latin typeface="Lato"/>
                <a:ea typeface="Lato"/>
                <a:cs typeface="Lato"/>
                <a:sym typeface="Lato"/>
              </a:rPr>
              <a:t>[Wichtigste Branchen &amp; Unternehmensgrösse]</a:t>
            </a:r>
            <a:endParaRPr b="0" i="0"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b="0" i="0" lang="de" sz="1000" u="none" cap="none" strike="noStrike">
                <a:solidFill>
                  <a:schemeClr val="dk1"/>
                </a:solidFill>
                <a:latin typeface="Lato"/>
                <a:ea typeface="Lato"/>
                <a:cs typeface="Lato"/>
                <a:sym typeface="Lato"/>
              </a:rPr>
              <a:t>Für alle KMU die mehr Flexibilität in ihrer Mobilität benötigen. Durch die grosse Flexibilität des Angebots hat ein Unternehmen weniger Verbindlichkeiten, Kapital wird weniger gebunden (v.a. bei Starups wichtig), mehr Liquidität, Flexibilität bei Mitarbeiterfluktuation und sich verändernden Notwendigkeiten bei Fahrzeugen.</a:t>
            </a:r>
            <a:endParaRPr b="0" i="0" sz="1000" u="none" cap="none" strike="noStrike">
              <a:solidFill>
                <a:srgbClr val="000000"/>
              </a:solidFill>
              <a:latin typeface="Lato"/>
              <a:ea typeface="Lato"/>
              <a:cs typeface="Lato"/>
              <a:sym typeface="Lato"/>
            </a:endParaRPr>
          </a:p>
        </p:txBody>
      </p:sp>
      <p:sp>
        <p:nvSpPr>
          <p:cNvPr id="168" name="Google Shape;168;p1"/>
          <p:cNvSpPr/>
          <p:nvPr/>
        </p:nvSpPr>
        <p:spPr>
          <a:xfrm>
            <a:off x="4351529" y="9476669"/>
            <a:ext cx="2157300" cy="257400"/>
          </a:xfrm>
          <a:prstGeom prst="rect">
            <a:avLst/>
          </a:prstGeom>
          <a:solidFill>
            <a:srgbClr val="F2F2F2"/>
          </a:solidFill>
          <a:ln>
            <a:noFill/>
          </a:ln>
        </p:spPr>
        <p:txBody>
          <a:bodyPr anchorCtr="0" anchor="ctr" bIns="36000" lIns="36000" spcFirstLastPara="1" rIns="36000" wrap="square" tIns="36000">
            <a:noAutofit/>
          </a:bodyPr>
          <a:lstStyle/>
          <a:p>
            <a:pPr indent="0" lvl="0" marL="0" marR="0" rtl="0" algn="ctr">
              <a:lnSpc>
                <a:spcPct val="100000"/>
              </a:lnSpc>
              <a:spcBef>
                <a:spcPts val="0"/>
              </a:spcBef>
              <a:spcAft>
                <a:spcPts val="0"/>
              </a:spcAft>
              <a:buClr>
                <a:srgbClr val="000000"/>
              </a:buClr>
              <a:buSzPts val="1000"/>
              <a:buFont typeface="Arial"/>
              <a:buNone/>
            </a:pPr>
            <a:r>
              <a:rPr b="0" i="0" lang="de" sz="1000" u="none" cap="none" strike="noStrike">
                <a:solidFill>
                  <a:schemeClr val="dk1"/>
                </a:solidFill>
                <a:latin typeface="Lato"/>
                <a:ea typeface="Lato"/>
                <a:cs typeface="Lato"/>
                <a:sym typeface="Lato"/>
              </a:rPr>
              <a:t>Letzte Aktualisierung: 01.10.2019</a:t>
            </a:r>
            <a:endParaRPr b="0" i="0" sz="1000" u="none" cap="none" strike="noStrike">
              <a:solidFill>
                <a:schemeClr val="dk1"/>
              </a:solidFill>
              <a:latin typeface="Lato"/>
              <a:ea typeface="Lato"/>
              <a:cs typeface="Lato"/>
              <a:sym typeface="Lato"/>
            </a:endParaRPr>
          </a:p>
        </p:txBody>
      </p:sp>
      <p:cxnSp>
        <p:nvCxnSpPr>
          <p:cNvPr id="169" name="Google Shape;169;p1"/>
          <p:cNvCxnSpPr/>
          <p:nvPr/>
        </p:nvCxnSpPr>
        <p:spPr>
          <a:xfrm>
            <a:off x="349217" y="9355993"/>
            <a:ext cx="6159600" cy="0"/>
          </a:xfrm>
          <a:prstGeom prst="straightConnector1">
            <a:avLst/>
          </a:prstGeom>
          <a:noFill/>
          <a:ln cap="flat" cmpd="sng" w="9525">
            <a:solidFill>
              <a:srgbClr val="0B4859"/>
            </a:solidFill>
            <a:prstDash val="solid"/>
            <a:miter lim="800000"/>
            <a:headEnd len="sm" w="sm" type="none"/>
            <a:tailEnd len="sm" w="sm" type="none"/>
          </a:ln>
        </p:spPr>
      </p:cxnSp>
      <p:pic>
        <p:nvPicPr>
          <p:cNvPr id="170" name="Google Shape;170;p1"/>
          <p:cNvPicPr preferRelativeResize="0"/>
          <p:nvPr/>
        </p:nvPicPr>
        <p:blipFill rotWithShape="1">
          <a:blip r:embed="rId5">
            <a:alphaModFix/>
          </a:blip>
          <a:srcRect b="0" l="0" r="0" t="0"/>
          <a:stretch/>
        </p:blipFill>
        <p:spPr>
          <a:xfrm>
            <a:off x="316315" y="582653"/>
            <a:ext cx="1615797" cy="298654"/>
          </a:xfrm>
          <a:prstGeom prst="rect">
            <a:avLst/>
          </a:prstGeom>
          <a:noFill/>
          <a:ln>
            <a:noFill/>
          </a:ln>
        </p:spPr>
      </p:pic>
      <p:pic>
        <p:nvPicPr>
          <p:cNvPr descr="Ein Bild, das Screenshot, Himmel, drinnen enthält.&#10;&#10;Automatisch generierte Beschreibung" id="171" name="Google Shape;171;p1"/>
          <p:cNvPicPr preferRelativeResize="0"/>
          <p:nvPr/>
        </p:nvPicPr>
        <p:blipFill rotWithShape="1">
          <a:blip r:embed="rId6">
            <a:alphaModFix/>
          </a:blip>
          <a:srcRect b="70169" l="14194" r="14293" t="0"/>
          <a:stretch/>
        </p:blipFill>
        <p:spPr>
          <a:xfrm>
            <a:off x="432543" y="3372543"/>
            <a:ext cx="2055164" cy="2177850"/>
          </a:xfrm>
          <a:prstGeom prst="rect">
            <a:avLst/>
          </a:prstGeom>
          <a:noFill/>
          <a:ln cap="flat" cmpd="sng" w="9525">
            <a:solidFill>
              <a:srgbClr val="BFBFBF"/>
            </a:solidFill>
            <a:prstDash val="solid"/>
            <a:round/>
            <a:headEnd len="sm" w="sm" type="none"/>
            <a:tailEnd len="sm" w="sm" type="none"/>
          </a:ln>
        </p:spPr>
      </p:pic>
      <p:sp>
        <p:nvSpPr>
          <p:cNvPr id="172" name="Google Shape;172;p1"/>
          <p:cNvSpPr/>
          <p:nvPr/>
        </p:nvSpPr>
        <p:spPr>
          <a:xfrm>
            <a:off x="2558850" y="3301741"/>
            <a:ext cx="3866700" cy="21777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00"/>
              <a:buFont typeface="Arial"/>
              <a:buNone/>
            </a:pPr>
            <a:r>
              <a:rPr b="1" i="0" lang="de" sz="1000" u="none" cap="none" strike="noStrike">
                <a:solidFill>
                  <a:schemeClr val="dk1"/>
                </a:solidFill>
                <a:latin typeface="Lato"/>
                <a:ea typeface="Lato"/>
                <a:cs typeface="Lato"/>
                <a:sym typeface="Lato"/>
              </a:rPr>
              <a:t>AKTIVIERUNGSPROZESS: WAS MUSS DER KUNDE TUN?</a:t>
            </a:r>
            <a:endParaRPr b="0" i="0" sz="10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Lato"/>
              <a:ea typeface="Lato"/>
              <a:cs typeface="Lato"/>
              <a:sym typeface="Lato"/>
            </a:endParaRPr>
          </a:p>
          <a:p>
            <a:pPr indent="-157100" lvl="0" marL="228600" marR="0" rtl="0" algn="l">
              <a:lnSpc>
                <a:spcPct val="100000"/>
              </a:lnSpc>
              <a:spcBef>
                <a:spcPts val="0"/>
              </a:spcBef>
              <a:spcAft>
                <a:spcPts val="0"/>
              </a:spcAft>
              <a:buClr>
                <a:schemeClr val="dk1"/>
              </a:buClr>
              <a:buSzPts val="1000"/>
              <a:buFont typeface="Lato"/>
              <a:buAutoNum type="arabicParenBoth"/>
            </a:pPr>
            <a:r>
              <a:rPr b="0" i="0" lang="de" sz="1000" u="none" cap="none" strike="noStrike">
                <a:solidFill>
                  <a:schemeClr val="dk1"/>
                </a:solidFill>
                <a:latin typeface="Lato"/>
                <a:ea typeface="Lato"/>
                <a:cs typeface="Lato"/>
                <a:sym typeface="Lato"/>
              </a:rPr>
              <a:t>bexio.com/marketplace aufrufen</a:t>
            </a:r>
            <a:endParaRPr b="0" i="0" sz="1000" u="none" cap="none" strike="noStrike">
              <a:solidFill>
                <a:srgbClr val="000000"/>
              </a:solidFill>
              <a:latin typeface="Lato"/>
              <a:ea typeface="Lato"/>
              <a:cs typeface="Lato"/>
              <a:sym typeface="Lato"/>
            </a:endParaRPr>
          </a:p>
          <a:p>
            <a:pPr indent="-157100" lvl="0" marL="228600" marR="0" rtl="0" algn="l">
              <a:lnSpc>
                <a:spcPct val="100000"/>
              </a:lnSpc>
              <a:spcBef>
                <a:spcPts val="0"/>
              </a:spcBef>
              <a:spcAft>
                <a:spcPts val="0"/>
              </a:spcAft>
              <a:buClr>
                <a:schemeClr val="dk1"/>
              </a:buClr>
              <a:buSzPts val="1000"/>
              <a:buFont typeface="Lato"/>
              <a:buAutoNum type="arabicParenBoth"/>
            </a:pPr>
            <a:r>
              <a:rPr b="0" i="0" lang="de" sz="1000" u="none" cap="none" strike="noStrike">
                <a:solidFill>
                  <a:schemeClr val="dk1"/>
                </a:solidFill>
                <a:latin typeface="Lato"/>
                <a:ea typeface="Lato"/>
                <a:cs typeface="Lato"/>
                <a:sym typeface="Lato"/>
              </a:rPr>
              <a:t>Service / App suchen und aufrufen</a:t>
            </a:r>
            <a:endParaRPr b="0" i="0" sz="1000" u="none" cap="none" strike="noStrike">
              <a:solidFill>
                <a:srgbClr val="000000"/>
              </a:solidFill>
              <a:latin typeface="Lato"/>
              <a:ea typeface="Lato"/>
              <a:cs typeface="Lato"/>
              <a:sym typeface="Lato"/>
            </a:endParaRPr>
          </a:p>
          <a:p>
            <a:pPr indent="-157100" lvl="0" marL="228600" marR="0" rtl="0" algn="l">
              <a:lnSpc>
                <a:spcPct val="100000"/>
              </a:lnSpc>
              <a:spcBef>
                <a:spcPts val="0"/>
              </a:spcBef>
              <a:spcAft>
                <a:spcPts val="0"/>
              </a:spcAft>
              <a:buClr>
                <a:schemeClr val="dk1"/>
              </a:buClr>
              <a:buSzPts val="1000"/>
              <a:buFont typeface="Lato"/>
              <a:buAutoNum type="arabicParenBoth"/>
            </a:pPr>
            <a:r>
              <a:rPr b="0" i="0" lang="de" sz="1000" u="none" cap="none" strike="noStrike">
                <a:solidFill>
                  <a:schemeClr val="dk1"/>
                </a:solidFill>
                <a:latin typeface="Lato"/>
                <a:ea typeface="Lato"/>
                <a:cs typeface="Lato"/>
                <a:sym typeface="Lato"/>
              </a:rPr>
              <a:t>App hinzufügen</a:t>
            </a:r>
            <a:endParaRPr b="0" i="0" sz="1000" u="none" cap="none" strike="noStrike">
              <a:solidFill>
                <a:srgbClr val="000000"/>
              </a:solidFill>
              <a:latin typeface="Lato"/>
              <a:ea typeface="Lato"/>
              <a:cs typeface="Lato"/>
              <a:sym typeface="Lato"/>
            </a:endParaRPr>
          </a:p>
          <a:p>
            <a:pPr indent="-157100" lvl="0" marL="228600" marR="0" rtl="0" algn="l">
              <a:lnSpc>
                <a:spcPct val="100000"/>
              </a:lnSpc>
              <a:spcBef>
                <a:spcPts val="0"/>
              </a:spcBef>
              <a:spcAft>
                <a:spcPts val="0"/>
              </a:spcAft>
              <a:buClr>
                <a:schemeClr val="dk1"/>
              </a:buClr>
              <a:buSzPts val="1000"/>
              <a:buFont typeface="Lato"/>
              <a:buAutoNum type="arabicParenBoth"/>
            </a:pPr>
            <a:r>
              <a:rPr b="0" i="0" lang="de" sz="1000" u="none" cap="none" strike="noStrike">
                <a:solidFill>
                  <a:schemeClr val="dk1"/>
                </a:solidFill>
                <a:latin typeface="Lato"/>
                <a:ea typeface="Lato"/>
                <a:cs typeface="Lato"/>
                <a:sym typeface="Lato"/>
              </a:rPr>
              <a:t>Profil auf Partnerseite erstellen</a:t>
            </a:r>
            <a:endParaRPr b="0" i="0"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000"/>
              <a:buFont typeface="Arial"/>
              <a:buNone/>
            </a:pPr>
            <a:r>
              <a:t/>
            </a:r>
            <a:endParaRPr b="1" i="0"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Lato"/>
              <a:ea typeface="Lato"/>
              <a:cs typeface="Lato"/>
              <a:sym typeface="Lato"/>
            </a:endParaRPr>
          </a:p>
        </p:txBody>
      </p:sp>
      <p:sp>
        <p:nvSpPr>
          <p:cNvPr id="173" name="Google Shape;173;p1"/>
          <p:cNvSpPr/>
          <p:nvPr/>
        </p:nvSpPr>
        <p:spPr>
          <a:xfrm>
            <a:off x="0" y="0"/>
            <a:ext cx="6858000" cy="408300"/>
          </a:xfrm>
          <a:prstGeom prst="rect">
            <a:avLst/>
          </a:prstGeom>
          <a:solidFill>
            <a:srgbClr val="0B4859"/>
          </a:solidFill>
          <a:ln>
            <a:noFill/>
          </a:ln>
        </p:spPr>
        <p:txBody>
          <a:bodyPr anchorCtr="0" anchor="ctr" bIns="36000" lIns="36000" spcFirstLastPara="1" rIns="36000" wrap="square" tIns="36000">
            <a:noAutofit/>
          </a:bodyPr>
          <a:lstStyle/>
          <a:p>
            <a:pPr indent="0" lvl="0" marL="0" marR="0" rtl="0" algn="ctr">
              <a:lnSpc>
                <a:spcPct val="100000"/>
              </a:lnSpc>
              <a:spcBef>
                <a:spcPts val="0"/>
              </a:spcBef>
              <a:spcAft>
                <a:spcPts val="0"/>
              </a:spcAft>
              <a:buClr>
                <a:srgbClr val="000000"/>
              </a:buClr>
              <a:buSzPts val="1800"/>
              <a:buFont typeface="Arial"/>
              <a:buNone/>
            </a:pPr>
            <a:r>
              <a:rPr b="1" i="0" lang="de" sz="1800" u="none" cap="none" strike="noStrike">
                <a:solidFill>
                  <a:schemeClr val="lt1"/>
                </a:solidFill>
                <a:latin typeface="Lato"/>
                <a:ea typeface="Lato"/>
                <a:cs typeface="Lato"/>
                <a:sym typeface="Lato"/>
              </a:rPr>
              <a:t>NICHT AN KUNDEN VERSCHICKEN</a:t>
            </a:r>
            <a:endParaRPr b="1" i="0" sz="1800" u="none" cap="none" strike="noStrike">
              <a:solidFill>
                <a:schemeClr val="lt1"/>
              </a:solidFill>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
          <p:cNvSpPr/>
          <p:nvPr/>
        </p:nvSpPr>
        <p:spPr>
          <a:xfrm>
            <a:off x="278275" y="4590766"/>
            <a:ext cx="6301500" cy="4576800"/>
          </a:xfrm>
          <a:prstGeom prst="rect">
            <a:avLst/>
          </a:prstGeom>
          <a:solidFill>
            <a:srgbClr val="F2F2F2"/>
          </a:solidFill>
          <a:ln>
            <a:noFill/>
          </a:ln>
        </p:spPr>
        <p:txBody>
          <a:bodyPr anchorCtr="0" anchor="t" bIns="36000" lIns="36000" spcFirstLastPara="1" rIns="36000" wrap="square" tIns="36000">
            <a:noAutofit/>
          </a:bodyPr>
          <a:lstStyle/>
          <a:p>
            <a:pPr indent="0" lvl="0" marL="0" marR="0" rtl="0" algn="l">
              <a:lnSpc>
                <a:spcPct val="100000"/>
              </a:lnSpc>
              <a:spcBef>
                <a:spcPts val="0"/>
              </a:spcBef>
              <a:spcAft>
                <a:spcPts val="0"/>
              </a:spcAft>
              <a:buClr>
                <a:srgbClr val="000000"/>
              </a:buClr>
              <a:buSzPts val="1000"/>
              <a:buFont typeface="Arial"/>
              <a:buNone/>
            </a:pPr>
            <a:r>
              <a:rPr b="1" i="0" lang="de" sz="1000" u="none" cap="none" strike="noStrike">
                <a:solidFill>
                  <a:schemeClr val="dk1"/>
                </a:solidFill>
                <a:latin typeface="Lato"/>
                <a:ea typeface="Lato"/>
                <a:cs typeface="Lato"/>
                <a:sym typeface="Lato"/>
              </a:rPr>
              <a:t>FAQ</a:t>
            </a:r>
            <a:endParaRPr b="0" i="0" sz="10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Lato"/>
              <a:ea typeface="Lato"/>
              <a:cs typeface="Lato"/>
              <a:sym typeface="Lato"/>
            </a:endParaRPr>
          </a:p>
          <a:p>
            <a:pPr indent="-149225" lvl="0" marL="269999" marR="0" rtl="0" algn="l">
              <a:lnSpc>
                <a:spcPct val="100000"/>
              </a:lnSpc>
              <a:spcBef>
                <a:spcPts val="0"/>
              </a:spcBef>
              <a:spcAft>
                <a:spcPts val="0"/>
              </a:spcAft>
              <a:buClr>
                <a:schemeClr val="dk1"/>
              </a:buClr>
              <a:buSzPts val="1000"/>
              <a:buFont typeface="Lato"/>
              <a:buAutoNum type="arabicPeriod"/>
            </a:pPr>
            <a:r>
              <a:rPr b="1" i="0" lang="de" sz="1000" u="none" cap="none" strike="noStrike">
                <a:solidFill>
                  <a:schemeClr val="dk1"/>
                </a:solidFill>
                <a:latin typeface="Lato"/>
                <a:ea typeface="Lato"/>
                <a:cs typeface="Lato"/>
                <a:sym typeface="Lato"/>
              </a:rPr>
              <a:t>Was ist ein Auto-Abo?</a:t>
            </a:r>
            <a:br>
              <a:rPr b="0" i="0" lang="de" sz="1000" u="none" cap="none" strike="noStrike">
                <a:solidFill>
                  <a:schemeClr val="dk1"/>
                </a:solidFill>
                <a:latin typeface="Lato"/>
                <a:ea typeface="Lato"/>
                <a:cs typeface="Lato"/>
                <a:sym typeface="Lato"/>
              </a:rPr>
            </a:br>
            <a:r>
              <a:rPr b="0" i="0" lang="de" sz="1000" u="none" cap="none" strike="noStrike">
                <a:solidFill>
                  <a:schemeClr val="dk1"/>
                </a:solidFill>
                <a:latin typeface="Lato"/>
                <a:ea typeface="Lato"/>
                <a:cs typeface="Lato"/>
                <a:sym typeface="Lato"/>
              </a:rPr>
              <a:t>Das Auto im Abo ist die stressfreie Alternative zum Leasing und Autokauf. Du fährst dein Auto zum monatlichen Fixtarif und wir nehmen dir die Arbeit rund ums Auto ab. So hast du mehr Zeit für wichtige Dinge.</a:t>
            </a:r>
            <a:endParaRPr b="0" i="0"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Lato"/>
              <a:ea typeface="Lato"/>
              <a:cs typeface="Lato"/>
              <a:sym typeface="Lato"/>
            </a:endParaRPr>
          </a:p>
          <a:p>
            <a:pPr indent="-149225" lvl="0" marL="269999" marR="0" rtl="0" algn="l">
              <a:lnSpc>
                <a:spcPct val="100000"/>
              </a:lnSpc>
              <a:spcBef>
                <a:spcPts val="0"/>
              </a:spcBef>
              <a:spcAft>
                <a:spcPts val="0"/>
              </a:spcAft>
              <a:buClr>
                <a:schemeClr val="dk1"/>
              </a:buClr>
              <a:buSzPts val="1000"/>
              <a:buFont typeface="Lato"/>
              <a:buAutoNum type="arabicPeriod"/>
            </a:pPr>
            <a:r>
              <a:rPr b="1" i="0" lang="de" sz="1000" u="none" cap="none" strike="noStrike">
                <a:solidFill>
                  <a:schemeClr val="dk1"/>
                </a:solidFill>
                <a:latin typeface="Lato"/>
                <a:ea typeface="Lato"/>
                <a:cs typeface="Lato"/>
                <a:sym typeface="Lato"/>
              </a:rPr>
              <a:t>Ist die monatliche Rate wirklich all-inclusive?</a:t>
            </a:r>
            <a:br>
              <a:rPr b="0" i="0" lang="de" sz="1000" u="none" cap="none" strike="noStrike">
                <a:solidFill>
                  <a:schemeClr val="dk1"/>
                </a:solidFill>
                <a:latin typeface="Lato"/>
                <a:ea typeface="Lato"/>
                <a:cs typeface="Lato"/>
                <a:sym typeface="Lato"/>
              </a:rPr>
            </a:br>
            <a:r>
              <a:rPr b="0" i="0" lang="de" sz="1000" u="none" cap="none" strike="noStrike">
                <a:solidFill>
                  <a:schemeClr val="dk1"/>
                </a:solidFill>
                <a:latin typeface="Lato"/>
                <a:ea typeface="Lato"/>
                <a:cs typeface="Lato"/>
                <a:sym typeface="Lato"/>
              </a:rPr>
              <a:t>Ausser Tanken sind in der monatlichen Flatrate wirklich alle Kosten enthalten: Versicherung, Zulassung, Steuern, Autobahnvignette, Bereifung, Reifenwechsel, Service und Wartung sind inklusive. Wir nehmen unseren Kunden dadurch nicht nur Kosten ab, sondern auch Arbeit. So kommen wir für den Service oder Reifenwechsel zu unseren Kunden nach Hause – oder an den Arbeitsort. Auf Wunsch kannst du auch beantragen, deine eigene Versicherung zu verwenden.</a:t>
            </a:r>
            <a:br>
              <a:rPr b="0" i="0" lang="de" sz="1000" u="none" cap="none" strike="noStrike">
                <a:solidFill>
                  <a:schemeClr val="dk1"/>
                </a:solidFill>
                <a:latin typeface="Lato"/>
                <a:ea typeface="Lato"/>
                <a:cs typeface="Lato"/>
                <a:sym typeface="Lato"/>
              </a:rPr>
            </a:br>
            <a:endParaRPr b="0" i="0" sz="1000" u="none" cap="none" strike="noStrike">
              <a:solidFill>
                <a:schemeClr val="dk1"/>
              </a:solidFill>
              <a:latin typeface="Lato"/>
              <a:ea typeface="Lato"/>
              <a:cs typeface="Lato"/>
              <a:sym typeface="Lato"/>
            </a:endParaRPr>
          </a:p>
          <a:p>
            <a:pPr indent="-149225" lvl="0" marL="269999" marR="0" rtl="0" algn="l">
              <a:lnSpc>
                <a:spcPct val="100000"/>
              </a:lnSpc>
              <a:spcBef>
                <a:spcPts val="0"/>
              </a:spcBef>
              <a:spcAft>
                <a:spcPts val="0"/>
              </a:spcAft>
              <a:buClr>
                <a:schemeClr val="dk1"/>
              </a:buClr>
              <a:buSzPts val="1000"/>
              <a:buFont typeface="Lato"/>
              <a:buAutoNum type="arabicPeriod"/>
            </a:pPr>
            <a:r>
              <a:rPr b="0" i="0" lang="de" sz="1000" u="none" cap="none" strike="noStrike">
                <a:solidFill>
                  <a:schemeClr val="dk1"/>
                </a:solidFill>
                <a:latin typeface="Lato"/>
                <a:ea typeface="Lato"/>
                <a:cs typeface="Lato"/>
                <a:sym typeface="Lato"/>
              </a:rPr>
              <a:t>[Frage]</a:t>
            </a:r>
            <a:br>
              <a:rPr b="0" i="0" lang="de" sz="1000" u="none" cap="none" strike="noStrike">
                <a:solidFill>
                  <a:schemeClr val="dk1"/>
                </a:solidFill>
                <a:latin typeface="Lato"/>
                <a:ea typeface="Lato"/>
                <a:cs typeface="Lato"/>
                <a:sym typeface="Lato"/>
              </a:rPr>
            </a:br>
            <a:r>
              <a:rPr b="0" i="0" lang="de" sz="1000" u="none" cap="none" strike="noStrike">
                <a:solidFill>
                  <a:schemeClr val="dk1"/>
                </a:solidFill>
                <a:latin typeface="Lato"/>
                <a:ea typeface="Lato"/>
                <a:cs typeface="Lato"/>
                <a:sym typeface="Lato"/>
              </a:rPr>
              <a:t>[Antwort]</a:t>
            </a:r>
            <a:br>
              <a:rPr b="0" i="0" lang="de" sz="1000" u="none" cap="none" strike="noStrike">
                <a:solidFill>
                  <a:schemeClr val="dk1"/>
                </a:solidFill>
                <a:latin typeface="Lato"/>
                <a:ea typeface="Lato"/>
                <a:cs typeface="Lato"/>
                <a:sym typeface="Lato"/>
              </a:rPr>
            </a:br>
            <a:endParaRPr b="0" i="0" sz="1000" u="none" cap="none" strike="noStrike">
              <a:solidFill>
                <a:schemeClr val="dk1"/>
              </a:solidFill>
              <a:latin typeface="Lato"/>
              <a:ea typeface="Lato"/>
              <a:cs typeface="Lato"/>
              <a:sym typeface="Lato"/>
            </a:endParaRPr>
          </a:p>
          <a:p>
            <a:pPr indent="-149225" lvl="0" marL="269999" marR="0" rtl="0" algn="l">
              <a:lnSpc>
                <a:spcPct val="100000"/>
              </a:lnSpc>
              <a:spcBef>
                <a:spcPts val="0"/>
              </a:spcBef>
              <a:spcAft>
                <a:spcPts val="0"/>
              </a:spcAft>
              <a:buClr>
                <a:schemeClr val="dk1"/>
              </a:buClr>
              <a:buSzPts val="1000"/>
              <a:buFont typeface="Lato"/>
              <a:buAutoNum type="arabicPeriod"/>
            </a:pPr>
            <a:r>
              <a:rPr b="0" i="0" lang="de" sz="1000" u="none" cap="none" strike="noStrike">
                <a:solidFill>
                  <a:schemeClr val="dk1"/>
                </a:solidFill>
                <a:latin typeface="Lato"/>
                <a:ea typeface="Lato"/>
                <a:cs typeface="Lato"/>
                <a:sym typeface="Lato"/>
              </a:rPr>
              <a:t>[Frage]</a:t>
            </a:r>
            <a:br>
              <a:rPr b="0" i="0" lang="de" sz="1000" u="none" cap="none" strike="noStrike">
                <a:solidFill>
                  <a:schemeClr val="dk1"/>
                </a:solidFill>
                <a:latin typeface="Lato"/>
                <a:ea typeface="Lato"/>
                <a:cs typeface="Lato"/>
                <a:sym typeface="Lato"/>
              </a:rPr>
            </a:br>
            <a:r>
              <a:rPr b="0" i="0" lang="de" sz="1000" u="none" cap="none" strike="noStrike">
                <a:solidFill>
                  <a:schemeClr val="dk1"/>
                </a:solidFill>
                <a:latin typeface="Lato"/>
                <a:ea typeface="Lato"/>
                <a:cs typeface="Lato"/>
                <a:sym typeface="Lato"/>
              </a:rPr>
              <a:t>[Antwort]</a:t>
            </a:r>
            <a:br>
              <a:rPr b="0" i="0" lang="de" sz="1000" u="none" cap="none" strike="noStrike">
                <a:solidFill>
                  <a:schemeClr val="dk1"/>
                </a:solidFill>
                <a:latin typeface="Lato"/>
                <a:ea typeface="Lato"/>
                <a:cs typeface="Lato"/>
                <a:sym typeface="Lato"/>
              </a:rPr>
            </a:br>
            <a:endParaRPr b="0" i="0" sz="1000" u="none" cap="none" strike="noStrike">
              <a:solidFill>
                <a:schemeClr val="dk1"/>
              </a:solidFill>
              <a:latin typeface="Lato"/>
              <a:ea typeface="Lato"/>
              <a:cs typeface="Lato"/>
              <a:sym typeface="Lato"/>
            </a:endParaRPr>
          </a:p>
          <a:p>
            <a:pPr indent="-149225" lvl="0" marL="269999" marR="0" rtl="0" algn="l">
              <a:lnSpc>
                <a:spcPct val="100000"/>
              </a:lnSpc>
              <a:spcBef>
                <a:spcPts val="0"/>
              </a:spcBef>
              <a:spcAft>
                <a:spcPts val="0"/>
              </a:spcAft>
              <a:buClr>
                <a:schemeClr val="dk1"/>
              </a:buClr>
              <a:buSzPts val="1000"/>
              <a:buFont typeface="Lato"/>
              <a:buAutoNum type="arabicPeriod"/>
            </a:pPr>
            <a:r>
              <a:rPr b="0" i="0" lang="de" sz="1000" u="none" cap="none" strike="noStrike">
                <a:solidFill>
                  <a:schemeClr val="dk1"/>
                </a:solidFill>
                <a:latin typeface="Lato"/>
                <a:ea typeface="Lato"/>
                <a:cs typeface="Lato"/>
                <a:sym typeface="Lato"/>
              </a:rPr>
              <a:t>[Frage]</a:t>
            </a:r>
            <a:br>
              <a:rPr b="0" i="0" lang="de" sz="1000" u="none" cap="none" strike="noStrike">
                <a:solidFill>
                  <a:schemeClr val="dk1"/>
                </a:solidFill>
                <a:latin typeface="Lato"/>
                <a:ea typeface="Lato"/>
                <a:cs typeface="Lato"/>
                <a:sym typeface="Lato"/>
              </a:rPr>
            </a:br>
            <a:r>
              <a:rPr b="0" i="0" lang="de" sz="1000" u="none" cap="none" strike="noStrike">
                <a:solidFill>
                  <a:schemeClr val="dk1"/>
                </a:solidFill>
                <a:latin typeface="Lato"/>
                <a:ea typeface="Lato"/>
                <a:cs typeface="Lato"/>
                <a:sym typeface="Lato"/>
              </a:rPr>
              <a:t>[Antwort]</a:t>
            </a:r>
            <a:br>
              <a:rPr b="0" i="0" lang="de" sz="1000" u="none" cap="none" strike="noStrike">
                <a:solidFill>
                  <a:schemeClr val="dk1"/>
                </a:solidFill>
                <a:latin typeface="Lato"/>
                <a:ea typeface="Lato"/>
                <a:cs typeface="Lato"/>
                <a:sym typeface="Lato"/>
              </a:rPr>
            </a:br>
            <a:endParaRPr b="0" i="0" sz="1000" u="none" cap="none" strike="noStrike">
              <a:solidFill>
                <a:schemeClr val="dk1"/>
              </a:solidFill>
              <a:latin typeface="Lato"/>
              <a:ea typeface="Lato"/>
              <a:cs typeface="Lato"/>
              <a:sym typeface="Lato"/>
            </a:endParaRPr>
          </a:p>
          <a:p>
            <a:pPr indent="-149225" lvl="0" marL="269999" marR="0" rtl="0" algn="l">
              <a:lnSpc>
                <a:spcPct val="100000"/>
              </a:lnSpc>
              <a:spcBef>
                <a:spcPts val="0"/>
              </a:spcBef>
              <a:spcAft>
                <a:spcPts val="0"/>
              </a:spcAft>
              <a:buClr>
                <a:schemeClr val="dk1"/>
              </a:buClr>
              <a:buSzPts val="1000"/>
              <a:buFont typeface="Lato"/>
              <a:buAutoNum type="arabicPeriod"/>
            </a:pPr>
            <a:r>
              <a:rPr b="0" i="0" lang="de" sz="1000" u="none" cap="none" strike="noStrike">
                <a:solidFill>
                  <a:schemeClr val="dk1"/>
                </a:solidFill>
                <a:latin typeface="Lato"/>
                <a:ea typeface="Lato"/>
                <a:cs typeface="Lato"/>
                <a:sym typeface="Lato"/>
              </a:rPr>
              <a:t>[Frage]</a:t>
            </a:r>
            <a:br>
              <a:rPr b="0" i="0" lang="de" sz="1000" u="none" cap="none" strike="noStrike">
                <a:solidFill>
                  <a:schemeClr val="dk1"/>
                </a:solidFill>
                <a:latin typeface="Lato"/>
                <a:ea typeface="Lato"/>
                <a:cs typeface="Lato"/>
                <a:sym typeface="Lato"/>
              </a:rPr>
            </a:br>
            <a:r>
              <a:rPr b="0" i="0" lang="de" sz="1000" u="none" cap="none" strike="noStrike">
                <a:solidFill>
                  <a:schemeClr val="dk1"/>
                </a:solidFill>
                <a:latin typeface="Lato"/>
                <a:ea typeface="Lato"/>
                <a:cs typeface="Lato"/>
                <a:sym typeface="Lato"/>
              </a:rPr>
              <a:t>[Antwort]</a:t>
            </a:r>
            <a:endParaRPr b="0" i="0" sz="1000" u="none" cap="none" strike="noStrike">
              <a:solidFill>
                <a:schemeClr val="dk1"/>
              </a:solidFill>
              <a:latin typeface="Lato"/>
              <a:ea typeface="Lato"/>
              <a:cs typeface="Lato"/>
              <a:sym typeface="Lato"/>
            </a:endParaRPr>
          </a:p>
        </p:txBody>
      </p:sp>
      <p:sp>
        <p:nvSpPr>
          <p:cNvPr id="179" name="Google Shape;179;p2"/>
          <p:cNvSpPr/>
          <p:nvPr/>
        </p:nvSpPr>
        <p:spPr>
          <a:xfrm>
            <a:off x="278250" y="560630"/>
            <a:ext cx="6301500" cy="1139400"/>
          </a:xfrm>
          <a:prstGeom prst="rect">
            <a:avLst/>
          </a:prstGeom>
          <a:solidFill>
            <a:srgbClr val="0B4859"/>
          </a:solidFill>
          <a:ln>
            <a:noFill/>
          </a:ln>
        </p:spPr>
        <p:txBody>
          <a:bodyPr anchorCtr="0" anchor="t" bIns="36000" lIns="36000" spcFirstLastPara="1" rIns="36000" wrap="square" tIns="36000">
            <a:noAutofit/>
          </a:bodyPr>
          <a:lstStyle/>
          <a:p>
            <a:pPr indent="0" lvl="0" marL="0" marR="0" rtl="0" algn="l">
              <a:lnSpc>
                <a:spcPct val="100000"/>
              </a:lnSpc>
              <a:spcBef>
                <a:spcPts val="0"/>
              </a:spcBef>
              <a:spcAft>
                <a:spcPts val="0"/>
              </a:spcAft>
              <a:buClr>
                <a:srgbClr val="000000"/>
              </a:buClr>
              <a:buSzPts val="1000"/>
              <a:buFont typeface="Arial"/>
              <a:buNone/>
            </a:pPr>
            <a:r>
              <a:rPr b="1" i="0" lang="de" sz="1000" u="none" cap="none" strike="noStrike">
                <a:solidFill>
                  <a:srgbClr val="FFFFFF"/>
                </a:solidFill>
                <a:latin typeface="Lato"/>
                <a:ea typeface="Lato"/>
                <a:cs typeface="Lato"/>
                <a:sym typeface="Lato"/>
              </a:rPr>
              <a:t>ELEVATOR PITCH</a:t>
            </a:r>
            <a:endParaRPr b="0" i="0" sz="1000" u="none" cap="none" strike="noStrike">
              <a:solidFill>
                <a:srgbClr val="FFFFFF"/>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FFFFFF"/>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rPr b="0" i="0" lang="de" sz="1000" u="none" cap="none" strike="noStrike">
                <a:solidFill>
                  <a:srgbClr val="FFFFFF"/>
                </a:solidFill>
                <a:latin typeface="Lato"/>
                <a:ea typeface="Lato"/>
                <a:cs typeface="Lato"/>
                <a:sym typeface="Lato"/>
              </a:rPr>
              <a:t>XXX</a:t>
            </a:r>
            <a:endParaRPr b="0" i="0" sz="1000" u="none" cap="none" strike="noStrike">
              <a:solidFill>
                <a:srgbClr val="FFFFFF"/>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rgbClr val="FFFFFF"/>
              </a:solidFill>
              <a:latin typeface="Lato"/>
              <a:ea typeface="Lato"/>
              <a:cs typeface="Lato"/>
              <a:sym typeface="Lato"/>
            </a:endParaRPr>
          </a:p>
        </p:txBody>
      </p:sp>
      <p:sp>
        <p:nvSpPr>
          <p:cNvPr id="180" name="Google Shape;180;p2"/>
          <p:cNvSpPr/>
          <p:nvPr/>
        </p:nvSpPr>
        <p:spPr>
          <a:xfrm>
            <a:off x="278275" y="1852305"/>
            <a:ext cx="6301500" cy="2586000"/>
          </a:xfrm>
          <a:prstGeom prst="rect">
            <a:avLst/>
          </a:prstGeom>
          <a:solidFill>
            <a:srgbClr val="F2F2F2"/>
          </a:solidFill>
          <a:ln>
            <a:noFill/>
          </a:ln>
        </p:spPr>
        <p:txBody>
          <a:bodyPr anchorCtr="0" anchor="t" bIns="36000" lIns="36000" spcFirstLastPara="1" rIns="36000" wrap="square" tIns="36000">
            <a:noAutofit/>
          </a:bodyPr>
          <a:lstStyle/>
          <a:p>
            <a:pPr indent="0" lvl="0" marL="0" marR="0" rtl="0" algn="l">
              <a:lnSpc>
                <a:spcPct val="100000"/>
              </a:lnSpc>
              <a:spcBef>
                <a:spcPts val="0"/>
              </a:spcBef>
              <a:spcAft>
                <a:spcPts val="0"/>
              </a:spcAft>
              <a:buClr>
                <a:srgbClr val="000000"/>
              </a:buClr>
              <a:buSzPts val="1000"/>
              <a:buFont typeface="Arial"/>
              <a:buNone/>
            </a:pPr>
            <a:r>
              <a:rPr b="1" i="0" lang="de" sz="1000" u="none" cap="none" strike="noStrike">
                <a:solidFill>
                  <a:schemeClr val="dk1"/>
                </a:solidFill>
                <a:latin typeface="Lato"/>
                <a:ea typeface="Lato"/>
                <a:cs typeface="Lato"/>
                <a:sym typeface="Lato"/>
              </a:rPr>
              <a:t>OVERVIEW OF COMPETITION</a:t>
            </a:r>
            <a:endParaRPr b="0" i="0" sz="1000" u="none" cap="none" strike="noStrike">
              <a:solidFill>
                <a:srgbClr val="000000"/>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Lato"/>
              <a:ea typeface="Lato"/>
              <a:cs typeface="Lato"/>
              <a:sym typeface="Lato"/>
            </a:endParaRPr>
          </a:p>
          <a:p>
            <a:pPr indent="-165100" lvl="0" marL="17145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[Haupt-Wettbewerber 1]: </a:t>
            </a:r>
            <a:endParaRPr b="0" i="0" sz="1000" u="none" cap="none" strike="noStrike">
              <a:solidFill>
                <a:schemeClr val="dk1"/>
              </a:solidFill>
              <a:latin typeface="Lato"/>
              <a:ea typeface="Lato"/>
              <a:cs typeface="Lato"/>
              <a:sym typeface="Lato"/>
            </a:endParaRPr>
          </a:p>
          <a:p>
            <a:pPr indent="-244474" lvl="1" marL="54000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Vorteil 1 gg. Hauptwettbewerber</a:t>
            </a:r>
            <a:endParaRPr b="0" i="0" sz="1000" u="none" cap="none" strike="noStrike">
              <a:solidFill>
                <a:schemeClr val="dk1"/>
              </a:solidFill>
              <a:latin typeface="Lato"/>
              <a:ea typeface="Lato"/>
              <a:cs typeface="Lato"/>
              <a:sym typeface="Lato"/>
            </a:endParaRPr>
          </a:p>
          <a:p>
            <a:pPr indent="-244474" lvl="1" marL="54000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Vorteil 2 gg. Hauptwettbewerber</a:t>
            </a:r>
            <a:endParaRPr b="0" i="0" sz="1000" u="none" cap="none" strike="noStrike">
              <a:solidFill>
                <a:schemeClr val="dk1"/>
              </a:solidFill>
              <a:latin typeface="Lato"/>
              <a:ea typeface="Lato"/>
              <a:cs typeface="Lato"/>
              <a:sym typeface="Lato"/>
            </a:endParaRPr>
          </a:p>
          <a:p>
            <a:pPr indent="-244474" lvl="1" marL="54000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a:t>
            </a:r>
            <a:endParaRPr b="0" i="0"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Lato"/>
              <a:ea typeface="Lato"/>
              <a:cs typeface="Lato"/>
              <a:sym typeface="Lato"/>
            </a:endParaRPr>
          </a:p>
          <a:p>
            <a:pPr indent="-165100" lvl="0" marL="17145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[Haupt-Wettbewerber 2]:</a:t>
            </a:r>
            <a:endParaRPr b="0" i="0" sz="1000" u="none" cap="none" strike="noStrike">
              <a:solidFill>
                <a:schemeClr val="dk1"/>
              </a:solidFill>
              <a:latin typeface="Lato"/>
              <a:ea typeface="Lato"/>
              <a:cs typeface="Lato"/>
              <a:sym typeface="Lato"/>
            </a:endParaRPr>
          </a:p>
          <a:p>
            <a:pPr indent="-244474" lvl="1" marL="54000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xxx</a:t>
            </a:r>
            <a:endParaRPr b="0" i="0" sz="1000" u="none" cap="none" strike="noStrike">
              <a:solidFill>
                <a:schemeClr val="dk1"/>
              </a:solidFill>
              <a:latin typeface="Lato"/>
              <a:ea typeface="Lato"/>
              <a:cs typeface="Lato"/>
              <a:sym typeface="Lato"/>
            </a:endParaRPr>
          </a:p>
          <a:p>
            <a:pPr indent="-244474" lvl="1" marL="54000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xxx</a:t>
            </a:r>
            <a:endParaRPr b="0" i="0" sz="1000" u="none" cap="none" strike="noStrike">
              <a:solidFill>
                <a:schemeClr val="dk1"/>
              </a:solidFill>
              <a:latin typeface="Lato"/>
              <a:ea typeface="Lato"/>
              <a:cs typeface="Lato"/>
              <a:sym typeface="Lato"/>
            </a:endParaRPr>
          </a:p>
          <a:p>
            <a:pPr indent="-244474" lvl="1" marL="54000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xxx</a:t>
            </a:r>
            <a:endParaRPr b="0" i="0" sz="10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dk1"/>
              </a:solidFill>
              <a:latin typeface="Lato"/>
              <a:ea typeface="Lato"/>
              <a:cs typeface="Lato"/>
              <a:sym typeface="Lato"/>
            </a:endParaRPr>
          </a:p>
          <a:p>
            <a:pPr indent="-165100" lvl="0" marL="17145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[Haupt-Wettbewerber 3]:  </a:t>
            </a:r>
            <a:endParaRPr b="0" i="0" sz="1000" u="none" cap="none" strike="noStrike">
              <a:solidFill>
                <a:schemeClr val="dk1"/>
              </a:solidFill>
              <a:latin typeface="Lato"/>
              <a:ea typeface="Lato"/>
              <a:cs typeface="Lato"/>
              <a:sym typeface="Lato"/>
            </a:endParaRPr>
          </a:p>
          <a:p>
            <a:pPr indent="-244474" lvl="1" marL="54000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xxx</a:t>
            </a:r>
            <a:endParaRPr b="0" i="0" sz="1000" u="none" cap="none" strike="noStrike">
              <a:solidFill>
                <a:schemeClr val="dk1"/>
              </a:solidFill>
              <a:latin typeface="Lato"/>
              <a:ea typeface="Lato"/>
              <a:cs typeface="Lato"/>
              <a:sym typeface="Lato"/>
            </a:endParaRPr>
          </a:p>
          <a:p>
            <a:pPr indent="-244474" lvl="1" marL="54000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xxx</a:t>
            </a:r>
            <a:endParaRPr b="0" i="0" sz="1000" u="none" cap="none" strike="noStrike">
              <a:solidFill>
                <a:schemeClr val="dk1"/>
              </a:solidFill>
              <a:latin typeface="Lato"/>
              <a:ea typeface="Lato"/>
              <a:cs typeface="Lato"/>
              <a:sym typeface="Lato"/>
            </a:endParaRPr>
          </a:p>
          <a:p>
            <a:pPr indent="-244474" lvl="1" marL="540000" marR="0" rtl="0" algn="l">
              <a:lnSpc>
                <a:spcPct val="100000"/>
              </a:lnSpc>
              <a:spcBef>
                <a:spcPts val="0"/>
              </a:spcBef>
              <a:spcAft>
                <a:spcPts val="0"/>
              </a:spcAft>
              <a:buClr>
                <a:schemeClr val="dk1"/>
              </a:buClr>
              <a:buSzPts val="1000"/>
              <a:buFont typeface="Lato"/>
              <a:buChar char="○"/>
            </a:pPr>
            <a:r>
              <a:rPr b="0" i="0" lang="de" sz="1000" u="none" cap="none" strike="noStrike">
                <a:solidFill>
                  <a:schemeClr val="dk1"/>
                </a:solidFill>
                <a:latin typeface="Lato"/>
                <a:ea typeface="Lato"/>
                <a:cs typeface="Lato"/>
                <a:sym typeface="Lato"/>
              </a:rPr>
              <a:t>xxx</a:t>
            </a:r>
            <a:endParaRPr b="0" i="0" sz="1000" u="none" cap="none" strike="noStrike">
              <a:solidFill>
                <a:srgbClr val="000000"/>
              </a:solidFill>
              <a:latin typeface="Lato"/>
              <a:ea typeface="Lato"/>
              <a:cs typeface="Lato"/>
              <a:sym typeface="Lato"/>
            </a:endParaRPr>
          </a:p>
        </p:txBody>
      </p:sp>
      <p:sp>
        <p:nvSpPr>
          <p:cNvPr id="181" name="Google Shape;181;p2"/>
          <p:cNvSpPr/>
          <p:nvPr/>
        </p:nvSpPr>
        <p:spPr>
          <a:xfrm>
            <a:off x="0" y="0"/>
            <a:ext cx="6858000" cy="408300"/>
          </a:xfrm>
          <a:prstGeom prst="rect">
            <a:avLst/>
          </a:prstGeom>
          <a:solidFill>
            <a:srgbClr val="0B4859"/>
          </a:solidFill>
          <a:ln>
            <a:noFill/>
          </a:ln>
        </p:spPr>
        <p:txBody>
          <a:bodyPr anchorCtr="0" anchor="ctr" bIns="36000" lIns="36000" spcFirstLastPara="1" rIns="36000" wrap="square" tIns="36000">
            <a:noAutofit/>
          </a:bodyPr>
          <a:lstStyle/>
          <a:p>
            <a:pPr indent="0" lvl="0" marL="0" marR="0" rtl="0" algn="ctr">
              <a:lnSpc>
                <a:spcPct val="100000"/>
              </a:lnSpc>
              <a:spcBef>
                <a:spcPts val="0"/>
              </a:spcBef>
              <a:spcAft>
                <a:spcPts val="0"/>
              </a:spcAft>
              <a:buClr>
                <a:srgbClr val="000000"/>
              </a:buClr>
              <a:buSzPts val="1800"/>
              <a:buFont typeface="Arial"/>
              <a:buNone/>
            </a:pPr>
            <a:r>
              <a:rPr b="1" i="0" lang="de" sz="1800" u="none" cap="none" strike="noStrike">
                <a:solidFill>
                  <a:schemeClr val="lt1"/>
                </a:solidFill>
                <a:latin typeface="Lato"/>
                <a:ea typeface="Lato"/>
                <a:cs typeface="Lato"/>
                <a:sym typeface="Lato"/>
              </a:rPr>
              <a:t>NICHT AN KUNDEN VERSCHICKEN</a:t>
            </a:r>
            <a:endParaRPr b="1" i="0" sz="1800" u="none" cap="none" strike="noStrike">
              <a:solidFill>
                <a:schemeClr val="lt1"/>
              </a:solidFill>
              <a:latin typeface="Lato"/>
              <a:ea typeface="Lato"/>
              <a:cs typeface="Lato"/>
              <a:sym typeface="Lato"/>
            </a:endParaRPr>
          </a:p>
        </p:txBody>
      </p:sp>
      <p:sp>
        <p:nvSpPr>
          <p:cNvPr id="182" name="Google Shape;182;p2"/>
          <p:cNvSpPr/>
          <p:nvPr/>
        </p:nvSpPr>
        <p:spPr>
          <a:xfrm>
            <a:off x="4351529" y="9476669"/>
            <a:ext cx="2157300" cy="257400"/>
          </a:xfrm>
          <a:prstGeom prst="rect">
            <a:avLst/>
          </a:prstGeom>
          <a:solidFill>
            <a:srgbClr val="F2F2F2"/>
          </a:solidFill>
          <a:ln>
            <a:noFill/>
          </a:ln>
        </p:spPr>
        <p:txBody>
          <a:bodyPr anchorCtr="0" anchor="ctr" bIns="36000" lIns="36000" spcFirstLastPara="1" rIns="36000" wrap="square" tIns="36000">
            <a:noAutofit/>
          </a:bodyPr>
          <a:lstStyle/>
          <a:p>
            <a:pPr indent="0" lvl="0" marL="0" marR="0" rtl="0" algn="ctr">
              <a:lnSpc>
                <a:spcPct val="100000"/>
              </a:lnSpc>
              <a:spcBef>
                <a:spcPts val="0"/>
              </a:spcBef>
              <a:spcAft>
                <a:spcPts val="0"/>
              </a:spcAft>
              <a:buClr>
                <a:srgbClr val="000000"/>
              </a:buClr>
              <a:buSzPts val="1000"/>
              <a:buFont typeface="Arial"/>
              <a:buNone/>
            </a:pPr>
            <a:r>
              <a:rPr b="0" i="0" lang="de" sz="1000" u="none" cap="none" strike="noStrike">
                <a:solidFill>
                  <a:schemeClr val="dk1"/>
                </a:solidFill>
                <a:latin typeface="Lato"/>
                <a:ea typeface="Lato"/>
                <a:cs typeface="Lato"/>
                <a:sym typeface="Lato"/>
              </a:rPr>
              <a:t>Letzte Aktualisierung: 01.10.2019</a:t>
            </a:r>
            <a:endParaRPr b="0" i="0" sz="1000" u="none" cap="none" strike="noStrike">
              <a:solidFill>
                <a:schemeClr val="dk1"/>
              </a:solidFill>
              <a:latin typeface="Lato"/>
              <a:ea typeface="Lato"/>
              <a:cs typeface="Lato"/>
              <a:sym typeface="Lato"/>
            </a:endParaRPr>
          </a:p>
        </p:txBody>
      </p:sp>
      <p:cxnSp>
        <p:nvCxnSpPr>
          <p:cNvPr id="183" name="Google Shape;183;p2"/>
          <p:cNvCxnSpPr/>
          <p:nvPr/>
        </p:nvCxnSpPr>
        <p:spPr>
          <a:xfrm>
            <a:off x="349217" y="9355993"/>
            <a:ext cx="6159600" cy="0"/>
          </a:xfrm>
          <a:prstGeom prst="straightConnector1">
            <a:avLst/>
          </a:prstGeom>
          <a:noFill/>
          <a:ln cap="flat" cmpd="sng" w="9525">
            <a:solidFill>
              <a:srgbClr val="0B4859"/>
            </a:solidFill>
            <a:prstDash val="solid"/>
            <a:miter lim="800000"/>
            <a:headEnd len="sm" w="sm" type="none"/>
            <a:tailEnd len="sm" w="sm" type="none"/>
          </a:ln>
        </p:spPr>
      </p:cxnSp>
    </p:spTree>
  </p:cSld>
  <p:clrMapOvr>
    <a:masterClrMapping/>
  </p:clrMapOvr>
</p:sld>
</file>

<file path=ppt/theme/theme1.xml><?xml version="1.0" encoding="utf-8"?>
<a:theme xmlns:a="http://schemas.openxmlformats.org/drawingml/2006/main" xmlns:r="http://schemas.openxmlformats.org/officeDocument/2006/relationships" name="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